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80" r:id="rId2"/>
    <p:sldId id="283" r:id="rId3"/>
    <p:sldId id="256" r:id="rId4"/>
    <p:sldId id="580" r:id="rId5"/>
    <p:sldId id="578" r:id="rId6"/>
    <p:sldId id="299" r:id="rId7"/>
    <p:sldId id="293" r:id="rId8"/>
    <p:sldId id="284" r:id="rId9"/>
    <p:sldId id="287" r:id="rId10"/>
    <p:sldId id="579" r:id="rId11"/>
    <p:sldId id="297" r:id="rId12"/>
    <p:sldId id="28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92D6E3"/>
    <a:srgbClr val="28A1BD"/>
    <a:srgbClr val="7BDFE4"/>
    <a:srgbClr val="006C91"/>
    <a:srgbClr val="0C76AA"/>
    <a:srgbClr val="59E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Morrissey" userId="f0cba3b4-024f-4d68-be3b-df9d43fc0863" providerId="ADAL" clId="{B2CAA679-DC34-4028-8DE2-8138978B7FF0}"/>
    <pc:docChg chg="custSel addSld modSld sldOrd">
      <pc:chgData name="Chris.Morrissey" userId="f0cba3b4-024f-4d68-be3b-df9d43fc0863" providerId="ADAL" clId="{B2CAA679-DC34-4028-8DE2-8138978B7FF0}" dt="2021-08-02T01:09:21.439" v="290" actId="20577"/>
      <pc:docMkLst>
        <pc:docMk/>
      </pc:docMkLst>
      <pc:sldChg chg="delSp modSp mod ord">
        <pc:chgData name="Chris.Morrissey" userId="f0cba3b4-024f-4d68-be3b-df9d43fc0863" providerId="ADAL" clId="{B2CAA679-DC34-4028-8DE2-8138978B7FF0}" dt="2021-08-02T01:09:11.747" v="281" actId="20577"/>
        <pc:sldMkLst>
          <pc:docMk/>
          <pc:sldMk cId="1107326441" sldId="283"/>
        </pc:sldMkLst>
        <pc:spChg chg="mod">
          <ac:chgData name="Chris.Morrissey" userId="f0cba3b4-024f-4d68-be3b-df9d43fc0863" providerId="ADAL" clId="{B2CAA679-DC34-4028-8DE2-8138978B7FF0}" dt="2021-08-02T01:09:11.747" v="281" actId="20577"/>
          <ac:spMkLst>
            <pc:docMk/>
            <pc:sldMk cId="1107326441" sldId="283"/>
            <ac:spMk id="3" creationId="{45BADAC3-119E-4CEB-9559-C3F5FF6EFDF0}"/>
          </ac:spMkLst>
        </pc:spChg>
        <pc:spChg chg="del">
          <ac:chgData name="Chris.Morrissey" userId="f0cba3b4-024f-4d68-be3b-df9d43fc0863" providerId="ADAL" clId="{B2CAA679-DC34-4028-8DE2-8138978B7FF0}" dt="2021-08-02T01:00:49.826" v="22" actId="478"/>
          <ac:spMkLst>
            <pc:docMk/>
            <pc:sldMk cId="1107326441" sldId="283"/>
            <ac:spMk id="5" creationId="{148A3083-F618-4B7D-8578-FDD2597696D9}"/>
          </ac:spMkLst>
        </pc:spChg>
      </pc:sldChg>
      <pc:sldChg chg="delSp mod">
        <pc:chgData name="Chris.Morrissey" userId="f0cba3b4-024f-4d68-be3b-df9d43fc0863" providerId="ADAL" clId="{B2CAA679-DC34-4028-8DE2-8138978B7FF0}" dt="2021-08-02T01:01:13.311" v="25" actId="478"/>
        <pc:sldMkLst>
          <pc:docMk/>
          <pc:sldMk cId="2241689131" sldId="284"/>
        </pc:sldMkLst>
        <pc:spChg chg="del">
          <ac:chgData name="Chris.Morrissey" userId="f0cba3b4-024f-4d68-be3b-df9d43fc0863" providerId="ADAL" clId="{B2CAA679-DC34-4028-8DE2-8138978B7FF0}" dt="2021-08-02T01:01:13.311" v="25" actId="478"/>
          <ac:spMkLst>
            <pc:docMk/>
            <pc:sldMk cId="2241689131" sldId="284"/>
            <ac:spMk id="4" creationId="{953DC8D2-3135-455E-89DA-4D206C913B83}"/>
          </ac:spMkLst>
        </pc:spChg>
      </pc:sldChg>
      <pc:sldChg chg="delSp mod">
        <pc:chgData name="Chris.Morrissey" userId="f0cba3b4-024f-4d68-be3b-df9d43fc0863" providerId="ADAL" clId="{B2CAA679-DC34-4028-8DE2-8138978B7FF0}" dt="2021-08-02T01:01:08" v="24" actId="478"/>
        <pc:sldMkLst>
          <pc:docMk/>
          <pc:sldMk cId="3454729642" sldId="293"/>
        </pc:sldMkLst>
        <pc:spChg chg="del">
          <ac:chgData name="Chris.Morrissey" userId="f0cba3b4-024f-4d68-be3b-df9d43fc0863" providerId="ADAL" clId="{B2CAA679-DC34-4028-8DE2-8138978B7FF0}" dt="2021-08-02T01:01:08" v="24" actId="478"/>
          <ac:spMkLst>
            <pc:docMk/>
            <pc:sldMk cId="3454729642" sldId="293"/>
            <ac:spMk id="6" creationId="{BE67E3D1-56CF-4618-BBB3-868523A170CF}"/>
          </ac:spMkLst>
        </pc:spChg>
      </pc:sldChg>
      <pc:sldChg chg="delSp modSp mod">
        <pc:chgData name="Chris.Morrissey" userId="f0cba3b4-024f-4d68-be3b-df9d43fc0863" providerId="ADAL" clId="{B2CAA679-DC34-4028-8DE2-8138978B7FF0}" dt="2021-08-02T01:09:21.439" v="290" actId="20577"/>
        <pc:sldMkLst>
          <pc:docMk/>
          <pc:sldMk cId="888207712" sldId="297"/>
        </pc:sldMkLst>
        <pc:spChg chg="mod">
          <ac:chgData name="Chris.Morrissey" userId="f0cba3b4-024f-4d68-be3b-df9d43fc0863" providerId="ADAL" clId="{B2CAA679-DC34-4028-8DE2-8138978B7FF0}" dt="2021-08-02T01:09:21.439" v="290" actId="20577"/>
          <ac:spMkLst>
            <pc:docMk/>
            <pc:sldMk cId="888207712" sldId="297"/>
            <ac:spMk id="2" creationId="{BB0023E8-E11C-4495-BCF3-7F31F9FC2AB6}"/>
          </ac:spMkLst>
        </pc:spChg>
        <pc:spChg chg="del">
          <ac:chgData name="Chris.Morrissey" userId="f0cba3b4-024f-4d68-be3b-df9d43fc0863" providerId="ADAL" clId="{B2CAA679-DC34-4028-8DE2-8138978B7FF0}" dt="2021-08-02T01:01:26.178" v="26" actId="478"/>
          <ac:spMkLst>
            <pc:docMk/>
            <pc:sldMk cId="888207712" sldId="297"/>
            <ac:spMk id="4" creationId="{F73E8902-C7F1-4CF1-8D01-CD030CF10A54}"/>
          </ac:spMkLst>
        </pc:spChg>
      </pc:sldChg>
      <pc:sldChg chg="delSp mod">
        <pc:chgData name="Chris.Morrissey" userId="f0cba3b4-024f-4d68-be3b-df9d43fc0863" providerId="ADAL" clId="{B2CAA679-DC34-4028-8DE2-8138978B7FF0}" dt="2021-08-02T01:00:59.133" v="23" actId="478"/>
        <pc:sldMkLst>
          <pc:docMk/>
          <pc:sldMk cId="2472866344" sldId="299"/>
        </pc:sldMkLst>
        <pc:spChg chg="del">
          <ac:chgData name="Chris.Morrissey" userId="f0cba3b4-024f-4d68-be3b-df9d43fc0863" providerId="ADAL" clId="{B2CAA679-DC34-4028-8DE2-8138978B7FF0}" dt="2021-08-02T01:00:59.133" v="23" actId="478"/>
          <ac:spMkLst>
            <pc:docMk/>
            <pc:sldMk cId="2472866344" sldId="299"/>
            <ac:spMk id="6" creationId="{1441D3DA-8DA1-4D8D-BCC4-52BF5ED12EA1}"/>
          </ac:spMkLst>
        </pc:spChg>
      </pc:sldChg>
      <pc:sldChg chg="addSp modSp new mod">
        <pc:chgData name="Chris.Morrissey" userId="f0cba3b4-024f-4d68-be3b-df9d43fc0863" providerId="ADAL" clId="{B2CAA679-DC34-4028-8DE2-8138978B7FF0}" dt="2021-08-02T01:08:26.051" v="256" actId="20577"/>
        <pc:sldMkLst>
          <pc:docMk/>
          <pc:sldMk cId="2798525349" sldId="580"/>
        </pc:sldMkLst>
        <pc:spChg chg="mod">
          <ac:chgData name="Chris.Morrissey" userId="f0cba3b4-024f-4d68-be3b-df9d43fc0863" providerId="ADAL" clId="{B2CAA679-DC34-4028-8DE2-8138978B7FF0}" dt="2021-08-02T01:06:32.846" v="249" actId="20577"/>
          <ac:spMkLst>
            <pc:docMk/>
            <pc:sldMk cId="2798525349" sldId="580"/>
            <ac:spMk id="2" creationId="{18DFEF47-5DD9-401B-B60B-6E80D1069AE3}"/>
          </ac:spMkLst>
        </pc:spChg>
        <pc:spChg chg="mod">
          <ac:chgData name="Chris.Morrissey" userId="f0cba3b4-024f-4d68-be3b-df9d43fc0863" providerId="ADAL" clId="{B2CAA679-DC34-4028-8DE2-8138978B7FF0}" dt="2021-08-02T01:08:26.051" v="256" actId="20577"/>
          <ac:spMkLst>
            <pc:docMk/>
            <pc:sldMk cId="2798525349" sldId="580"/>
            <ac:spMk id="3" creationId="{73192DDB-DE03-452F-B934-15C8B5C7812F}"/>
          </ac:spMkLst>
        </pc:spChg>
        <pc:picChg chg="add mod">
          <ac:chgData name="Chris.Morrissey" userId="f0cba3b4-024f-4d68-be3b-df9d43fc0863" providerId="ADAL" clId="{B2CAA679-DC34-4028-8DE2-8138978B7FF0}" dt="2021-08-02T01:05:51.351" v="239" actId="14100"/>
          <ac:picMkLst>
            <pc:docMk/>
            <pc:sldMk cId="2798525349" sldId="580"/>
            <ac:picMk id="6" creationId="{E5181833-E183-4409-91DA-ABF68767858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3A071-0679-412C-9CD2-C74D44C6CD97}" type="doc">
      <dgm:prSet loTypeId="urn:microsoft.com/office/officeart/2005/8/layout/hProcess9" loCatId="process" qsTypeId="urn:microsoft.com/office/officeart/2005/8/quickstyle/simple1" qsCatId="simple" csTypeId="urn:microsoft.com/office/officeart/2005/8/colors/accent1_2" csCatId="accent1" phldr="1"/>
      <dgm:spPr/>
    </dgm:pt>
    <dgm:pt modelId="{8B07C9B5-667F-479C-8C4A-16C0CE70D697}">
      <dgm:prSet phldrT="[Text]"/>
      <dgm:spPr/>
      <dgm:t>
        <a:bodyPr/>
        <a:lstStyle/>
        <a:p>
          <a:r>
            <a:rPr lang="en-AU"/>
            <a:t>Define the problem</a:t>
          </a:r>
        </a:p>
      </dgm:t>
    </dgm:pt>
    <dgm:pt modelId="{D6CFC475-38D3-44D3-BE9E-20B4C9D4C79C}" type="parTrans" cxnId="{680F760E-D44E-40F5-B6F9-1F6442E33BFA}">
      <dgm:prSet/>
      <dgm:spPr/>
      <dgm:t>
        <a:bodyPr/>
        <a:lstStyle/>
        <a:p>
          <a:endParaRPr lang="en-AU"/>
        </a:p>
      </dgm:t>
    </dgm:pt>
    <dgm:pt modelId="{3EEDCF4B-F9C2-4C75-B193-55247095CCB7}" type="sibTrans" cxnId="{680F760E-D44E-40F5-B6F9-1F6442E33BFA}">
      <dgm:prSet/>
      <dgm:spPr/>
      <dgm:t>
        <a:bodyPr/>
        <a:lstStyle/>
        <a:p>
          <a:endParaRPr lang="en-AU"/>
        </a:p>
      </dgm:t>
    </dgm:pt>
    <dgm:pt modelId="{B625041E-F8CE-4F75-BB4F-D6C67759F836}">
      <dgm:prSet phldrT="[Text]"/>
      <dgm:spPr/>
      <dgm:t>
        <a:bodyPr/>
        <a:lstStyle/>
        <a:p>
          <a:r>
            <a:rPr lang="en-AU"/>
            <a:t>Design the research</a:t>
          </a:r>
        </a:p>
      </dgm:t>
    </dgm:pt>
    <dgm:pt modelId="{2D7F4A4E-FC4A-4BC5-AC4A-5B2ACBD30C77}" type="parTrans" cxnId="{2D651C5C-5827-4ACC-9AF7-B4AD8C3B2AB7}">
      <dgm:prSet/>
      <dgm:spPr/>
      <dgm:t>
        <a:bodyPr/>
        <a:lstStyle/>
        <a:p>
          <a:endParaRPr lang="en-AU"/>
        </a:p>
      </dgm:t>
    </dgm:pt>
    <dgm:pt modelId="{ACBF0D64-B15B-40D9-86E0-05FFF9E4010E}" type="sibTrans" cxnId="{2D651C5C-5827-4ACC-9AF7-B4AD8C3B2AB7}">
      <dgm:prSet/>
      <dgm:spPr/>
      <dgm:t>
        <a:bodyPr/>
        <a:lstStyle/>
        <a:p>
          <a:endParaRPr lang="en-AU"/>
        </a:p>
      </dgm:t>
    </dgm:pt>
    <dgm:pt modelId="{249141F2-0100-4B50-8E6A-DAD577988E51}">
      <dgm:prSet phldrT="[Text]"/>
      <dgm:spPr/>
      <dgm:t>
        <a:bodyPr/>
        <a:lstStyle/>
        <a:p>
          <a:r>
            <a:rPr lang="en-AU"/>
            <a:t>Collect the data</a:t>
          </a:r>
        </a:p>
      </dgm:t>
    </dgm:pt>
    <dgm:pt modelId="{37C4FF3E-ED13-41A0-8630-415FEAB41F9E}" type="parTrans" cxnId="{C779D0E2-6565-4764-96DF-36955BEF2FF0}">
      <dgm:prSet/>
      <dgm:spPr/>
      <dgm:t>
        <a:bodyPr/>
        <a:lstStyle/>
        <a:p>
          <a:endParaRPr lang="en-AU"/>
        </a:p>
      </dgm:t>
    </dgm:pt>
    <dgm:pt modelId="{3AE20768-F3EF-4D6E-B6DE-EFACE7C03906}" type="sibTrans" cxnId="{C779D0E2-6565-4764-96DF-36955BEF2FF0}">
      <dgm:prSet/>
      <dgm:spPr/>
      <dgm:t>
        <a:bodyPr/>
        <a:lstStyle/>
        <a:p>
          <a:endParaRPr lang="en-AU"/>
        </a:p>
      </dgm:t>
    </dgm:pt>
    <dgm:pt modelId="{B39F26D3-307F-4B5C-A3F2-9F4EFD31B7BD}">
      <dgm:prSet phldrT="[Text]"/>
      <dgm:spPr/>
      <dgm:t>
        <a:bodyPr/>
        <a:lstStyle/>
        <a:p>
          <a:r>
            <a:rPr lang="en-AU"/>
            <a:t>Analyse the data</a:t>
          </a:r>
        </a:p>
      </dgm:t>
    </dgm:pt>
    <dgm:pt modelId="{1D239796-2782-4EB2-862E-59860ABD7C51}" type="parTrans" cxnId="{E9013BA2-2B3D-4843-8910-247CC7B4D5A2}">
      <dgm:prSet/>
      <dgm:spPr/>
      <dgm:t>
        <a:bodyPr/>
        <a:lstStyle/>
        <a:p>
          <a:endParaRPr lang="en-AU"/>
        </a:p>
      </dgm:t>
    </dgm:pt>
    <dgm:pt modelId="{CE99DD1E-DDB8-4D25-83F0-14E89462A0F5}" type="sibTrans" cxnId="{E9013BA2-2B3D-4843-8910-247CC7B4D5A2}">
      <dgm:prSet/>
      <dgm:spPr/>
      <dgm:t>
        <a:bodyPr/>
        <a:lstStyle/>
        <a:p>
          <a:endParaRPr lang="en-AU"/>
        </a:p>
      </dgm:t>
    </dgm:pt>
    <dgm:pt modelId="{39D4A3DD-DAB2-4760-8C52-77E05F7E1CC9}">
      <dgm:prSet phldrT="[Text]"/>
      <dgm:spPr/>
      <dgm:t>
        <a:bodyPr/>
        <a:lstStyle/>
        <a:p>
          <a:r>
            <a:rPr lang="en-AU"/>
            <a:t>Communicate results</a:t>
          </a:r>
        </a:p>
      </dgm:t>
    </dgm:pt>
    <dgm:pt modelId="{74E85DB4-5571-4213-B128-61970FB83C79}" type="parTrans" cxnId="{3907E59D-2009-4D5D-A11E-CA80FF1983A3}">
      <dgm:prSet/>
      <dgm:spPr/>
      <dgm:t>
        <a:bodyPr/>
        <a:lstStyle/>
        <a:p>
          <a:endParaRPr lang="en-AU"/>
        </a:p>
      </dgm:t>
    </dgm:pt>
    <dgm:pt modelId="{A809A859-8ED7-4A9A-AFCF-5CC57AA4F5F0}" type="sibTrans" cxnId="{3907E59D-2009-4D5D-A11E-CA80FF1983A3}">
      <dgm:prSet/>
      <dgm:spPr/>
      <dgm:t>
        <a:bodyPr/>
        <a:lstStyle/>
        <a:p>
          <a:endParaRPr lang="en-AU"/>
        </a:p>
      </dgm:t>
    </dgm:pt>
    <dgm:pt modelId="{B2CD21C0-A6C1-404F-B5A6-998A4065EECB}" type="pres">
      <dgm:prSet presAssocID="{C8A3A071-0679-412C-9CD2-C74D44C6CD97}" presName="CompostProcess" presStyleCnt="0">
        <dgm:presLayoutVars>
          <dgm:dir/>
          <dgm:resizeHandles val="exact"/>
        </dgm:presLayoutVars>
      </dgm:prSet>
      <dgm:spPr/>
    </dgm:pt>
    <dgm:pt modelId="{183BD724-0C52-462B-85EB-F7EB548D51CF}" type="pres">
      <dgm:prSet presAssocID="{C8A3A071-0679-412C-9CD2-C74D44C6CD97}" presName="arrow" presStyleLbl="bgShp" presStyleIdx="0" presStyleCnt="1"/>
      <dgm:spPr/>
    </dgm:pt>
    <dgm:pt modelId="{C7B375A0-594B-4C4C-9716-9CDAEC154EBA}" type="pres">
      <dgm:prSet presAssocID="{C8A3A071-0679-412C-9CD2-C74D44C6CD97}" presName="linearProcess" presStyleCnt="0"/>
      <dgm:spPr/>
    </dgm:pt>
    <dgm:pt modelId="{9EEB7B64-E3DB-4920-B94D-BB7692A3F1D8}" type="pres">
      <dgm:prSet presAssocID="{8B07C9B5-667F-479C-8C4A-16C0CE70D697}" presName="textNode" presStyleLbl="node1" presStyleIdx="0" presStyleCnt="5">
        <dgm:presLayoutVars>
          <dgm:bulletEnabled val="1"/>
        </dgm:presLayoutVars>
      </dgm:prSet>
      <dgm:spPr/>
    </dgm:pt>
    <dgm:pt modelId="{C2F8256A-311C-4865-8729-E354D06EA989}" type="pres">
      <dgm:prSet presAssocID="{3EEDCF4B-F9C2-4C75-B193-55247095CCB7}" presName="sibTrans" presStyleCnt="0"/>
      <dgm:spPr/>
    </dgm:pt>
    <dgm:pt modelId="{AC532A87-DE60-42A5-B09E-42E0BC5562DE}" type="pres">
      <dgm:prSet presAssocID="{B625041E-F8CE-4F75-BB4F-D6C67759F836}" presName="textNode" presStyleLbl="node1" presStyleIdx="1" presStyleCnt="5">
        <dgm:presLayoutVars>
          <dgm:bulletEnabled val="1"/>
        </dgm:presLayoutVars>
      </dgm:prSet>
      <dgm:spPr/>
    </dgm:pt>
    <dgm:pt modelId="{1A06C916-5E78-4076-93D1-709153588190}" type="pres">
      <dgm:prSet presAssocID="{ACBF0D64-B15B-40D9-86E0-05FFF9E4010E}" presName="sibTrans" presStyleCnt="0"/>
      <dgm:spPr/>
    </dgm:pt>
    <dgm:pt modelId="{64762F9F-D142-4D1D-BB01-70A897E52D63}" type="pres">
      <dgm:prSet presAssocID="{249141F2-0100-4B50-8E6A-DAD577988E51}" presName="textNode" presStyleLbl="node1" presStyleIdx="2" presStyleCnt="5">
        <dgm:presLayoutVars>
          <dgm:bulletEnabled val="1"/>
        </dgm:presLayoutVars>
      </dgm:prSet>
      <dgm:spPr/>
    </dgm:pt>
    <dgm:pt modelId="{C8629765-C867-4AFE-A9D2-8909A9049192}" type="pres">
      <dgm:prSet presAssocID="{3AE20768-F3EF-4D6E-B6DE-EFACE7C03906}" presName="sibTrans" presStyleCnt="0"/>
      <dgm:spPr/>
    </dgm:pt>
    <dgm:pt modelId="{C8B12231-3DC3-4200-90FE-ADDE58E63C2E}" type="pres">
      <dgm:prSet presAssocID="{B39F26D3-307F-4B5C-A3F2-9F4EFD31B7BD}" presName="textNode" presStyleLbl="node1" presStyleIdx="3" presStyleCnt="5">
        <dgm:presLayoutVars>
          <dgm:bulletEnabled val="1"/>
        </dgm:presLayoutVars>
      </dgm:prSet>
      <dgm:spPr/>
    </dgm:pt>
    <dgm:pt modelId="{ED82DC69-80B6-4964-AB1C-CF077890FC62}" type="pres">
      <dgm:prSet presAssocID="{CE99DD1E-DDB8-4D25-83F0-14E89462A0F5}" presName="sibTrans" presStyleCnt="0"/>
      <dgm:spPr/>
    </dgm:pt>
    <dgm:pt modelId="{33F41F55-2801-4227-AB2F-50779CD37006}" type="pres">
      <dgm:prSet presAssocID="{39D4A3DD-DAB2-4760-8C52-77E05F7E1CC9}" presName="textNode" presStyleLbl="node1" presStyleIdx="4" presStyleCnt="5">
        <dgm:presLayoutVars>
          <dgm:bulletEnabled val="1"/>
        </dgm:presLayoutVars>
      </dgm:prSet>
      <dgm:spPr/>
    </dgm:pt>
  </dgm:ptLst>
  <dgm:cxnLst>
    <dgm:cxn modelId="{680F760E-D44E-40F5-B6F9-1F6442E33BFA}" srcId="{C8A3A071-0679-412C-9CD2-C74D44C6CD97}" destId="{8B07C9B5-667F-479C-8C4A-16C0CE70D697}" srcOrd="0" destOrd="0" parTransId="{D6CFC475-38D3-44D3-BE9E-20B4C9D4C79C}" sibTransId="{3EEDCF4B-F9C2-4C75-B193-55247095CCB7}"/>
    <dgm:cxn modelId="{2D651C5C-5827-4ACC-9AF7-B4AD8C3B2AB7}" srcId="{C8A3A071-0679-412C-9CD2-C74D44C6CD97}" destId="{B625041E-F8CE-4F75-BB4F-D6C67759F836}" srcOrd="1" destOrd="0" parTransId="{2D7F4A4E-FC4A-4BC5-AC4A-5B2ACBD30C77}" sibTransId="{ACBF0D64-B15B-40D9-86E0-05FFF9E4010E}"/>
    <dgm:cxn modelId="{FD2C2561-93DF-684A-9E6F-B3EFDFA032C9}" type="presOf" srcId="{B39F26D3-307F-4B5C-A3F2-9F4EFD31B7BD}" destId="{C8B12231-3DC3-4200-90FE-ADDE58E63C2E}" srcOrd="0" destOrd="0" presId="urn:microsoft.com/office/officeart/2005/8/layout/hProcess9"/>
    <dgm:cxn modelId="{1502E269-6B39-C447-9B9D-E7DA2CA39FA2}" type="presOf" srcId="{C8A3A071-0679-412C-9CD2-C74D44C6CD97}" destId="{B2CD21C0-A6C1-404F-B5A6-998A4065EECB}" srcOrd="0" destOrd="0" presId="urn:microsoft.com/office/officeart/2005/8/layout/hProcess9"/>
    <dgm:cxn modelId="{C1CFB650-C949-1F43-954B-F18B11B9A1DB}" type="presOf" srcId="{8B07C9B5-667F-479C-8C4A-16C0CE70D697}" destId="{9EEB7B64-E3DB-4920-B94D-BB7692A3F1D8}" srcOrd="0" destOrd="0" presId="urn:microsoft.com/office/officeart/2005/8/layout/hProcess9"/>
    <dgm:cxn modelId="{3907E59D-2009-4D5D-A11E-CA80FF1983A3}" srcId="{C8A3A071-0679-412C-9CD2-C74D44C6CD97}" destId="{39D4A3DD-DAB2-4760-8C52-77E05F7E1CC9}" srcOrd="4" destOrd="0" parTransId="{74E85DB4-5571-4213-B128-61970FB83C79}" sibTransId="{A809A859-8ED7-4A9A-AFCF-5CC57AA4F5F0}"/>
    <dgm:cxn modelId="{E9013BA2-2B3D-4843-8910-247CC7B4D5A2}" srcId="{C8A3A071-0679-412C-9CD2-C74D44C6CD97}" destId="{B39F26D3-307F-4B5C-A3F2-9F4EFD31B7BD}" srcOrd="3" destOrd="0" parTransId="{1D239796-2782-4EB2-862E-59860ABD7C51}" sibTransId="{CE99DD1E-DDB8-4D25-83F0-14E89462A0F5}"/>
    <dgm:cxn modelId="{3038ACC0-3B84-5C48-BB2D-F8A0358DF4F0}" type="presOf" srcId="{B625041E-F8CE-4F75-BB4F-D6C67759F836}" destId="{AC532A87-DE60-42A5-B09E-42E0BC5562DE}" srcOrd="0" destOrd="0" presId="urn:microsoft.com/office/officeart/2005/8/layout/hProcess9"/>
    <dgm:cxn modelId="{C779D0E2-6565-4764-96DF-36955BEF2FF0}" srcId="{C8A3A071-0679-412C-9CD2-C74D44C6CD97}" destId="{249141F2-0100-4B50-8E6A-DAD577988E51}" srcOrd="2" destOrd="0" parTransId="{37C4FF3E-ED13-41A0-8630-415FEAB41F9E}" sibTransId="{3AE20768-F3EF-4D6E-B6DE-EFACE7C03906}"/>
    <dgm:cxn modelId="{6A628AF6-2876-364C-B28A-C91C75FED24C}" type="presOf" srcId="{39D4A3DD-DAB2-4760-8C52-77E05F7E1CC9}" destId="{33F41F55-2801-4227-AB2F-50779CD37006}" srcOrd="0" destOrd="0" presId="urn:microsoft.com/office/officeart/2005/8/layout/hProcess9"/>
    <dgm:cxn modelId="{7E3296FD-9C1C-2648-B2E4-B88B2AC51CC1}" type="presOf" srcId="{249141F2-0100-4B50-8E6A-DAD577988E51}" destId="{64762F9F-D142-4D1D-BB01-70A897E52D63}" srcOrd="0" destOrd="0" presId="urn:microsoft.com/office/officeart/2005/8/layout/hProcess9"/>
    <dgm:cxn modelId="{0BBF6600-F175-6147-94F1-B6B2F3DB7617}" type="presParOf" srcId="{B2CD21C0-A6C1-404F-B5A6-998A4065EECB}" destId="{183BD724-0C52-462B-85EB-F7EB548D51CF}" srcOrd="0" destOrd="0" presId="urn:microsoft.com/office/officeart/2005/8/layout/hProcess9"/>
    <dgm:cxn modelId="{AD6450ED-6070-8344-91EA-A77AE7E31746}" type="presParOf" srcId="{B2CD21C0-A6C1-404F-B5A6-998A4065EECB}" destId="{C7B375A0-594B-4C4C-9716-9CDAEC154EBA}" srcOrd="1" destOrd="0" presId="urn:microsoft.com/office/officeart/2005/8/layout/hProcess9"/>
    <dgm:cxn modelId="{E9268EA5-D383-EE46-BD68-8A3DA7FDB924}" type="presParOf" srcId="{C7B375A0-594B-4C4C-9716-9CDAEC154EBA}" destId="{9EEB7B64-E3DB-4920-B94D-BB7692A3F1D8}" srcOrd="0" destOrd="0" presId="urn:microsoft.com/office/officeart/2005/8/layout/hProcess9"/>
    <dgm:cxn modelId="{6912ADA8-2653-B540-8D71-8E7A7901F967}" type="presParOf" srcId="{C7B375A0-594B-4C4C-9716-9CDAEC154EBA}" destId="{C2F8256A-311C-4865-8729-E354D06EA989}" srcOrd="1" destOrd="0" presId="urn:microsoft.com/office/officeart/2005/8/layout/hProcess9"/>
    <dgm:cxn modelId="{277201E2-A11C-8045-819B-9B904F2AC679}" type="presParOf" srcId="{C7B375A0-594B-4C4C-9716-9CDAEC154EBA}" destId="{AC532A87-DE60-42A5-B09E-42E0BC5562DE}" srcOrd="2" destOrd="0" presId="urn:microsoft.com/office/officeart/2005/8/layout/hProcess9"/>
    <dgm:cxn modelId="{5C6B4137-FDCE-6E41-826C-2DDE50F80C0D}" type="presParOf" srcId="{C7B375A0-594B-4C4C-9716-9CDAEC154EBA}" destId="{1A06C916-5E78-4076-93D1-709153588190}" srcOrd="3" destOrd="0" presId="urn:microsoft.com/office/officeart/2005/8/layout/hProcess9"/>
    <dgm:cxn modelId="{7C173743-729C-F641-AE98-5EF0D2ADB8C6}" type="presParOf" srcId="{C7B375A0-594B-4C4C-9716-9CDAEC154EBA}" destId="{64762F9F-D142-4D1D-BB01-70A897E52D63}" srcOrd="4" destOrd="0" presId="urn:microsoft.com/office/officeart/2005/8/layout/hProcess9"/>
    <dgm:cxn modelId="{97782C40-27E7-944A-8106-44CADC9AE350}" type="presParOf" srcId="{C7B375A0-594B-4C4C-9716-9CDAEC154EBA}" destId="{C8629765-C867-4AFE-A9D2-8909A9049192}" srcOrd="5" destOrd="0" presId="urn:microsoft.com/office/officeart/2005/8/layout/hProcess9"/>
    <dgm:cxn modelId="{528C9320-2FFE-D24A-B04B-05F8F98E806F}" type="presParOf" srcId="{C7B375A0-594B-4C4C-9716-9CDAEC154EBA}" destId="{C8B12231-3DC3-4200-90FE-ADDE58E63C2E}" srcOrd="6" destOrd="0" presId="urn:microsoft.com/office/officeart/2005/8/layout/hProcess9"/>
    <dgm:cxn modelId="{878AB132-F3A8-154E-B522-B7CD11ABB1D2}" type="presParOf" srcId="{C7B375A0-594B-4C4C-9716-9CDAEC154EBA}" destId="{ED82DC69-80B6-4964-AB1C-CF077890FC62}" srcOrd="7" destOrd="0" presId="urn:microsoft.com/office/officeart/2005/8/layout/hProcess9"/>
    <dgm:cxn modelId="{3DB46409-C6D4-494B-A353-A537785CF1AE}" type="presParOf" srcId="{C7B375A0-594B-4C4C-9716-9CDAEC154EBA}" destId="{33F41F55-2801-4227-AB2F-50779CD37006}"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BD724-0C52-462B-85EB-F7EB548D51CF}">
      <dsp:nvSpPr>
        <dsp:cNvPr id="0" name=""/>
        <dsp:cNvSpPr/>
      </dsp:nvSpPr>
      <dsp:spPr>
        <a:xfrm>
          <a:off x="662520" y="0"/>
          <a:ext cx="7508566" cy="302252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B7B64-E3DB-4920-B94D-BB7692A3F1D8}">
      <dsp:nvSpPr>
        <dsp:cNvPr id="0" name=""/>
        <dsp:cNvSpPr/>
      </dsp:nvSpPr>
      <dsp:spPr>
        <a:xfrm>
          <a:off x="242" y="906757"/>
          <a:ext cx="1684930" cy="1209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Define the problem</a:t>
          </a:r>
        </a:p>
      </dsp:txBody>
      <dsp:txXfrm>
        <a:off x="59261" y="965776"/>
        <a:ext cx="1566892" cy="1090972"/>
      </dsp:txXfrm>
    </dsp:sp>
    <dsp:sp modelId="{AC532A87-DE60-42A5-B09E-42E0BC5562DE}">
      <dsp:nvSpPr>
        <dsp:cNvPr id="0" name=""/>
        <dsp:cNvSpPr/>
      </dsp:nvSpPr>
      <dsp:spPr>
        <a:xfrm>
          <a:off x="1787290" y="906757"/>
          <a:ext cx="1684930" cy="1209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Design the research</a:t>
          </a:r>
        </a:p>
      </dsp:txBody>
      <dsp:txXfrm>
        <a:off x="1846309" y="965776"/>
        <a:ext cx="1566892" cy="1090972"/>
      </dsp:txXfrm>
    </dsp:sp>
    <dsp:sp modelId="{64762F9F-D142-4D1D-BB01-70A897E52D63}">
      <dsp:nvSpPr>
        <dsp:cNvPr id="0" name=""/>
        <dsp:cNvSpPr/>
      </dsp:nvSpPr>
      <dsp:spPr>
        <a:xfrm>
          <a:off x="3574338" y="906757"/>
          <a:ext cx="1684930" cy="1209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Collect the data</a:t>
          </a:r>
        </a:p>
      </dsp:txBody>
      <dsp:txXfrm>
        <a:off x="3633357" y="965776"/>
        <a:ext cx="1566892" cy="1090972"/>
      </dsp:txXfrm>
    </dsp:sp>
    <dsp:sp modelId="{C8B12231-3DC3-4200-90FE-ADDE58E63C2E}">
      <dsp:nvSpPr>
        <dsp:cNvPr id="0" name=""/>
        <dsp:cNvSpPr/>
      </dsp:nvSpPr>
      <dsp:spPr>
        <a:xfrm>
          <a:off x="5361386" y="906757"/>
          <a:ext cx="1684930" cy="1209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Analyse the data</a:t>
          </a:r>
        </a:p>
      </dsp:txBody>
      <dsp:txXfrm>
        <a:off x="5420405" y="965776"/>
        <a:ext cx="1566892" cy="1090972"/>
      </dsp:txXfrm>
    </dsp:sp>
    <dsp:sp modelId="{33F41F55-2801-4227-AB2F-50779CD37006}">
      <dsp:nvSpPr>
        <dsp:cNvPr id="0" name=""/>
        <dsp:cNvSpPr/>
      </dsp:nvSpPr>
      <dsp:spPr>
        <a:xfrm>
          <a:off x="7148434" y="906757"/>
          <a:ext cx="1684930" cy="12090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kern="1200"/>
            <a:t>Communicate results</a:t>
          </a:r>
        </a:p>
      </dsp:txBody>
      <dsp:txXfrm>
        <a:off x="7207453" y="965776"/>
        <a:ext cx="1566892" cy="10909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99AF4-794C-4549-B912-6C877B817A52}" type="datetimeFigureOut">
              <a:rPr lang="en-US" smtClean="0"/>
              <a:t>8/2/2021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35B21B-D62C-C542-8E3D-EFA81EBADDD6}" type="slidenum">
              <a:rPr lang="en-US" smtClean="0"/>
              <a:t>‹#›</a:t>
            </a:fld>
            <a:endParaRPr lang="en-US"/>
          </a:p>
        </p:txBody>
      </p:sp>
    </p:spTree>
    <p:extLst>
      <p:ext uri="{BB962C8B-B14F-4D97-AF65-F5344CB8AC3E}">
        <p14:creationId xmlns:p14="http://schemas.microsoft.com/office/powerpoint/2010/main" val="423093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Corpora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9FC331-F36F-2641-9C02-268A52E4D882}"/>
              </a:ext>
            </a:extLst>
          </p:cNvPr>
          <p:cNvSpPr/>
          <p:nvPr userDrawn="1"/>
        </p:nvSpPr>
        <p:spPr>
          <a:xfrm>
            <a:off x="0" y="2365829"/>
            <a:ext cx="12192001" cy="4518509"/>
          </a:xfrm>
          <a:prstGeom prst="rect">
            <a:avLst/>
          </a:prstGeom>
          <a:solidFill>
            <a:srgbClr val="006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067CEA68-7B82-C848-888B-AB358B079CD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3761" t="20000" r="12115" b="33757"/>
          <a:stretch/>
        </p:blipFill>
        <p:spPr>
          <a:xfrm>
            <a:off x="7463248" y="1430145"/>
            <a:ext cx="4680765" cy="4475916"/>
          </a:xfrm>
          <a:prstGeom prst="rect">
            <a:avLst/>
          </a:prstGeom>
        </p:spPr>
      </p:pic>
      <p:pic>
        <p:nvPicPr>
          <p:cNvPr id="19" name="Picture 18">
            <a:extLst>
              <a:ext uri="{FF2B5EF4-FFF2-40B4-BE49-F238E27FC236}">
                <a16:creationId xmlns:a16="http://schemas.microsoft.com/office/drawing/2014/main" id="{F769358D-7BF1-7C4D-BFA4-C5AF3615B7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64914" y="553987"/>
            <a:ext cx="2119086" cy="435536"/>
          </a:xfrm>
          <a:prstGeom prst="rect">
            <a:avLst/>
          </a:prstGeom>
        </p:spPr>
      </p:pic>
      <p:sp>
        <p:nvSpPr>
          <p:cNvPr id="22" name="Text Placeholder 21">
            <a:extLst>
              <a:ext uri="{FF2B5EF4-FFF2-40B4-BE49-F238E27FC236}">
                <a16:creationId xmlns:a16="http://schemas.microsoft.com/office/drawing/2014/main" id="{CECED5B3-790F-5749-BA5E-FA2BBFB90C1F}"/>
              </a:ext>
            </a:extLst>
          </p:cNvPr>
          <p:cNvSpPr>
            <a:spLocks noGrp="1"/>
          </p:cNvSpPr>
          <p:nvPr>
            <p:ph type="body" sz="quarter" idx="12" hasCustomPrompt="1"/>
          </p:nvPr>
        </p:nvSpPr>
        <p:spPr>
          <a:xfrm>
            <a:off x="524657" y="553987"/>
            <a:ext cx="7949545" cy="1231466"/>
          </a:xfrm>
        </p:spPr>
        <p:txBody>
          <a:bodyPr>
            <a:noAutofit/>
          </a:bodyPr>
          <a:lstStyle>
            <a:lvl1pPr marL="0" indent="0">
              <a:spcBef>
                <a:spcPts val="500"/>
              </a:spcBef>
              <a:buNone/>
              <a:defRPr lang="en-US" sz="4200" b="1" kern="1200" dirty="0">
                <a:solidFill>
                  <a:srgbClr val="28A1BD"/>
                </a:solidFill>
                <a:latin typeface="+mn-lt"/>
                <a:ea typeface="+mj-ea"/>
                <a:cs typeface="+mj-cs"/>
              </a:defRPr>
            </a:lvl1pPr>
          </a:lstStyle>
          <a:p>
            <a:pPr lvl="0"/>
            <a:r>
              <a:rPr lang="en-US"/>
              <a:t>Document title</a:t>
            </a:r>
          </a:p>
          <a:p>
            <a:pPr lvl="0"/>
            <a:r>
              <a:rPr lang="en-US"/>
              <a:t>Header 1</a:t>
            </a:r>
          </a:p>
        </p:txBody>
      </p:sp>
      <p:sp>
        <p:nvSpPr>
          <p:cNvPr id="27" name="Text Placeholder 25">
            <a:extLst>
              <a:ext uri="{FF2B5EF4-FFF2-40B4-BE49-F238E27FC236}">
                <a16:creationId xmlns:a16="http://schemas.microsoft.com/office/drawing/2014/main" id="{B0B69753-6657-A44A-A43B-845177B74E2F}"/>
              </a:ext>
            </a:extLst>
          </p:cNvPr>
          <p:cNvSpPr>
            <a:spLocks noGrp="1"/>
          </p:cNvSpPr>
          <p:nvPr>
            <p:ph type="body" sz="quarter" idx="13" hasCustomPrompt="1"/>
          </p:nvPr>
        </p:nvSpPr>
        <p:spPr>
          <a:xfrm>
            <a:off x="468313" y="5292725"/>
            <a:ext cx="6948487" cy="458788"/>
          </a:xfrm>
        </p:spPr>
        <p:txBody>
          <a:bodyPr>
            <a:normAutofit/>
          </a:bodyPr>
          <a:lstStyle>
            <a:lvl1pPr marL="0" indent="0">
              <a:buNone/>
              <a:defRPr lang="en-US" sz="2400" b="0" i="0" kern="1200" dirty="0">
                <a:solidFill>
                  <a:schemeClr val="bg1"/>
                </a:solidFill>
                <a:effectLst/>
                <a:latin typeface="+mn-lt"/>
                <a:ea typeface="+mn-ea"/>
                <a:cs typeface="+mn-cs"/>
              </a:defRPr>
            </a:lvl1pPr>
          </a:lstStyle>
          <a:p>
            <a:pPr lvl="0"/>
            <a:r>
              <a:rPr lang="en-US"/>
              <a:t>Lecturer/Presenter</a:t>
            </a:r>
          </a:p>
        </p:txBody>
      </p:sp>
      <p:sp>
        <p:nvSpPr>
          <p:cNvPr id="29" name="Text Placeholder 28">
            <a:extLst>
              <a:ext uri="{FF2B5EF4-FFF2-40B4-BE49-F238E27FC236}">
                <a16:creationId xmlns:a16="http://schemas.microsoft.com/office/drawing/2014/main" id="{DB7447CB-FDBC-B544-AA83-C032C07E8BB4}"/>
              </a:ext>
            </a:extLst>
          </p:cNvPr>
          <p:cNvSpPr>
            <a:spLocks noGrp="1"/>
          </p:cNvSpPr>
          <p:nvPr>
            <p:ph type="body" sz="quarter" idx="14" hasCustomPrompt="1"/>
          </p:nvPr>
        </p:nvSpPr>
        <p:spPr>
          <a:xfrm>
            <a:off x="467543" y="5906061"/>
            <a:ext cx="6948487" cy="412750"/>
          </a:xfrm>
        </p:spPr>
        <p:txBody>
          <a:bodyPr vert="horz" lIns="91440" tIns="45720" rIns="91440" bIns="45720" rtlCol="0">
            <a:noAutofit/>
          </a:bodyPr>
          <a:lstStyle>
            <a:lvl1pPr marL="0" indent="0">
              <a:buNone/>
              <a:defRPr lang="en-US" sz="1600" kern="1200" dirty="0">
                <a:solidFill>
                  <a:srgbClr val="92D6E3"/>
                </a:solidFill>
                <a:latin typeface="+mn-lt"/>
                <a:ea typeface="+mn-ea"/>
                <a:cs typeface="+mn-cs"/>
              </a:defRPr>
            </a:lvl1pPr>
          </a:lstStyle>
          <a:p>
            <a:pPr lvl="0"/>
            <a:r>
              <a:rPr lang="en-US" sz="2400" b="0">
                <a:solidFill>
                  <a:srgbClr val="92D6E3"/>
                </a:solidFill>
              </a:rPr>
              <a:t>Insert Unit/Course Name Here</a:t>
            </a:r>
          </a:p>
        </p:txBody>
      </p:sp>
      <p:sp>
        <p:nvSpPr>
          <p:cNvPr id="36" name="Text Placeholder 35">
            <a:extLst>
              <a:ext uri="{FF2B5EF4-FFF2-40B4-BE49-F238E27FC236}">
                <a16:creationId xmlns:a16="http://schemas.microsoft.com/office/drawing/2014/main" id="{C29881C6-3F27-D248-A6F2-4129EDD0C635}"/>
              </a:ext>
            </a:extLst>
          </p:cNvPr>
          <p:cNvSpPr>
            <a:spLocks noGrp="1"/>
          </p:cNvSpPr>
          <p:nvPr>
            <p:ph type="body" sz="quarter" idx="15" hasCustomPrompt="1"/>
          </p:nvPr>
        </p:nvSpPr>
        <p:spPr>
          <a:xfrm>
            <a:off x="468313" y="3140075"/>
            <a:ext cx="6948487" cy="19891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Aliquam</a:t>
            </a:r>
            <a:r>
              <a:rPr lang="en-GB"/>
              <a:t> </a:t>
            </a:r>
            <a:r>
              <a:rPr lang="en-GB" err="1"/>
              <a:t>finibus</a:t>
            </a:r>
            <a:r>
              <a:rPr lang="en-GB"/>
              <a:t> dui </a:t>
            </a:r>
            <a:r>
              <a:rPr lang="en-GB" err="1"/>
              <a:t>eu</a:t>
            </a:r>
            <a:r>
              <a:rPr lang="en-GB"/>
              <a:t> </a:t>
            </a:r>
            <a:r>
              <a:rPr lang="en-GB" err="1"/>
              <a:t>finibus</a:t>
            </a:r>
            <a:r>
              <a:rPr lang="en-GB"/>
              <a:t> </a:t>
            </a:r>
            <a:r>
              <a:rPr lang="en-GB" err="1"/>
              <a:t>ornare</a:t>
            </a:r>
            <a:r>
              <a:rPr lang="en-GB"/>
              <a:t>. </a:t>
            </a:r>
            <a:r>
              <a:rPr lang="en-GB" err="1"/>
              <a:t>Quisque</a:t>
            </a:r>
            <a:r>
              <a:rPr lang="en-GB"/>
              <a:t> a </a:t>
            </a:r>
            <a:r>
              <a:rPr lang="en-GB" err="1"/>
              <a:t>elit</a:t>
            </a:r>
            <a:r>
              <a:rPr lang="en-GB"/>
              <a:t> sit </a:t>
            </a:r>
            <a:r>
              <a:rPr lang="en-GB" err="1"/>
              <a:t>amet</a:t>
            </a:r>
            <a:r>
              <a:rPr lang="en-GB"/>
              <a:t> libero </a:t>
            </a:r>
            <a:r>
              <a:rPr lang="en-GB" err="1"/>
              <a:t>ornare</a:t>
            </a:r>
            <a:r>
              <a:rPr lang="en-GB"/>
              <a:t> </a:t>
            </a:r>
            <a:r>
              <a:rPr lang="en-GB" err="1"/>
              <a:t>aliquam</a:t>
            </a:r>
            <a:r>
              <a:rPr lang="en-GB"/>
              <a:t> sit </a:t>
            </a:r>
            <a:r>
              <a:rPr lang="en-GB" err="1"/>
              <a:t>amet</a:t>
            </a:r>
            <a:r>
              <a:rPr lang="en-GB"/>
              <a:t> a </a:t>
            </a:r>
            <a:r>
              <a:rPr lang="en-GB" err="1"/>
              <a:t>augue</a:t>
            </a:r>
            <a:r>
              <a:rPr lang="en-GB"/>
              <a:t>.</a:t>
            </a:r>
          </a:p>
        </p:txBody>
      </p:sp>
    </p:spTree>
    <p:extLst>
      <p:ext uri="{BB962C8B-B14F-4D97-AF65-F5344CB8AC3E}">
        <p14:creationId xmlns:p14="http://schemas.microsoft.com/office/powerpoint/2010/main" val="254450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8EC6-F70B-BB42-877F-A07810819C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F0731A-A463-6040-AEDD-D55A677807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8FB6C-B7F8-0941-8E17-AF0B433FD149}"/>
              </a:ext>
            </a:extLst>
          </p:cNvPr>
          <p:cNvSpPr>
            <a:spLocks noGrp="1"/>
          </p:cNvSpPr>
          <p:nvPr>
            <p:ph type="dt" sz="half" idx="10"/>
          </p:nvPr>
        </p:nvSpPr>
        <p:spPr/>
        <p:txBody>
          <a:bodyPr/>
          <a:lstStyle/>
          <a:p>
            <a:fld id="{4100E490-4B0F-DE40-8BF5-23E7E5F579C7}" type="datetimeFigureOut">
              <a:rPr lang="en-US" smtClean="0"/>
              <a:t>8/2/2021</a:t>
            </a:fld>
            <a:endParaRPr lang="en-US"/>
          </a:p>
        </p:txBody>
      </p:sp>
      <p:sp>
        <p:nvSpPr>
          <p:cNvPr id="5" name="Footer Placeholder 4">
            <a:extLst>
              <a:ext uri="{FF2B5EF4-FFF2-40B4-BE49-F238E27FC236}">
                <a16:creationId xmlns:a16="http://schemas.microsoft.com/office/drawing/2014/main" id="{EDD9B22E-051C-9645-AF31-FCDB53B15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4DBF2-E149-4740-88F1-D3FFF398DA48}"/>
              </a:ext>
            </a:extLst>
          </p:cNvPr>
          <p:cNvSpPr>
            <a:spLocks noGrp="1"/>
          </p:cNvSpPr>
          <p:nvPr>
            <p:ph type="sldNum" sz="quarter" idx="12"/>
          </p:nvPr>
        </p:nvSpPr>
        <p:spPr/>
        <p:txBody>
          <a:bodyPr/>
          <a:lstStyle/>
          <a:p>
            <a:fld id="{B62D5BAA-D995-F846-8848-BFC3493EF461}" type="slidenum">
              <a:rPr lang="en-US" smtClean="0"/>
              <a:t>‹#›</a:t>
            </a:fld>
            <a:endParaRPr lang="en-US"/>
          </a:p>
        </p:txBody>
      </p:sp>
    </p:spTree>
    <p:extLst>
      <p:ext uri="{BB962C8B-B14F-4D97-AF65-F5344CB8AC3E}">
        <p14:creationId xmlns:p14="http://schemas.microsoft.com/office/powerpoint/2010/main" val="1264617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E20E4D-0C95-CC43-9F2E-3A358B91CC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F16707-71D1-EB46-A801-B019E42C5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532EDB-19FA-8A49-904F-799DF7761F90}"/>
              </a:ext>
            </a:extLst>
          </p:cNvPr>
          <p:cNvSpPr>
            <a:spLocks noGrp="1"/>
          </p:cNvSpPr>
          <p:nvPr>
            <p:ph type="dt" sz="half" idx="10"/>
          </p:nvPr>
        </p:nvSpPr>
        <p:spPr/>
        <p:txBody>
          <a:bodyPr/>
          <a:lstStyle/>
          <a:p>
            <a:fld id="{4100E490-4B0F-DE40-8BF5-23E7E5F579C7}" type="datetimeFigureOut">
              <a:rPr lang="en-US" smtClean="0"/>
              <a:t>8/2/2021</a:t>
            </a:fld>
            <a:endParaRPr lang="en-US"/>
          </a:p>
        </p:txBody>
      </p:sp>
      <p:sp>
        <p:nvSpPr>
          <p:cNvPr id="5" name="Footer Placeholder 4">
            <a:extLst>
              <a:ext uri="{FF2B5EF4-FFF2-40B4-BE49-F238E27FC236}">
                <a16:creationId xmlns:a16="http://schemas.microsoft.com/office/drawing/2014/main" id="{259344E6-A6D0-0B48-AF16-0D7969C64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4CF24-0B30-0349-8659-D2876ADD1D34}"/>
              </a:ext>
            </a:extLst>
          </p:cNvPr>
          <p:cNvSpPr>
            <a:spLocks noGrp="1"/>
          </p:cNvSpPr>
          <p:nvPr>
            <p:ph type="sldNum" sz="quarter" idx="12"/>
          </p:nvPr>
        </p:nvSpPr>
        <p:spPr/>
        <p:txBody>
          <a:bodyPr/>
          <a:lstStyle/>
          <a:p>
            <a:fld id="{B62D5BAA-D995-F846-8848-BFC3493EF461}" type="slidenum">
              <a:rPr lang="en-US" smtClean="0"/>
              <a:t>‹#›</a:t>
            </a:fld>
            <a:endParaRPr lang="en-US"/>
          </a:p>
        </p:txBody>
      </p:sp>
    </p:spTree>
    <p:extLst>
      <p:ext uri="{BB962C8B-B14F-4D97-AF65-F5344CB8AC3E}">
        <p14:creationId xmlns:p14="http://schemas.microsoft.com/office/powerpoint/2010/main" val="1161749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B601BB-0301-734B-ADF3-500455DE5D05}"/>
              </a:ext>
            </a:extLst>
          </p:cNvPr>
          <p:cNvSpPr/>
          <p:nvPr userDrawn="1"/>
        </p:nvSpPr>
        <p:spPr>
          <a:xfrm>
            <a:off x="0" y="1"/>
            <a:ext cx="12192001" cy="6884338"/>
          </a:xfrm>
          <a:prstGeom prst="rect">
            <a:avLst/>
          </a:prstGeom>
          <a:solidFill>
            <a:srgbClr val="006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16DDF952-F9BE-884A-B518-65883297D5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05552" y="1599845"/>
            <a:ext cx="2380896" cy="1995131"/>
          </a:xfrm>
          <a:prstGeom prst="rect">
            <a:avLst/>
          </a:prstGeom>
        </p:spPr>
      </p:pic>
      <p:sp>
        <p:nvSpPr>
          <p:cNvPr id="10" name="TextBox 9">
            <a:extLst>
              <a:ext uri="{FF2B5EF4-FFF2-40B4-BE49-F238E27FC236}">
                <a16:creationId xmlns:a16="http://schemas.microsoft.com/office/drawing/2014/main" id="{BBC492FD-B51F-EF47-9B49-1F7C25598284}"/>
              </a:ext>
            </a:extLst>
          </p:cNvPr>
          <p:cNvSpPr txBox="1"/>
          <p:nvPr userDrawn="1"/>
        </p:nvSpPr>
        <p:spPr>
          <a:xfrm>
            <a:off x="2409371" y="4107543"/>
            <a:ext cx="7953829" cy="1211943"/>
          </a:xfrm>
          <a:prstGeom prst="rect">
            <a:avLst/>
          </a:prstGeom>
        </p:spPr>
        <p:txBody>
          <a:bodyPr vert="horz" wrap="square" lIns="0" tIns="0" rIns="0" bIns="0" numCol="2" spcCol="360000" rtlCol="0" anchor="ctr" anchorCtr="0">
            <a:normAutofit/>
          </a:bodyPr>
          <a:lstStyle/>
          <a:p>
            <a:pPr algn="l">
              <a:spcBef>
                <a:spcPts val="1200"/>
              </a:spcBef>
            </a:pPr>
            <a:endParaRPr lang="en-US" sz="1800"/>
          </a:p>
        </p:txBody>
      </p:sp>
      <p:sp>
        <p:nvSpPr>
          <p:cNvPr id="13" name="TextBox 12">
            <a:extLst>
              <a:ext uri="{FF2B5EF4-FFF2-40B4-BE49-F238E27FC236}">
                <a16:creationId xmlns:a16="http://schemas.microsoft.com/office/drawing/2014/main" id="{53C67285-8EC2-BE46-8E57-BC797D22EAC2}"/>
              </a:ext>
            </a:extLst>
          </p:cNvPr>
          <p:cNvSpPr txBox="1"/>
          <p:nvPr userDrawn="1"/>
        </p:nvSpPr>
        <p:spPr>
          <a:xfrm>
            <a:off x="0" y="3897086"/>
            <a:ext cx="12192000" cy="1872343"/>
          </a:xfrm>
          <a:prstGeom prst="rect">
            <a:avLst/>
          </a:prstGeom>
        </p:spPr>
        <p:txBody>
          <a:bodyPr vert="horz" wrap="square" lIns="1800000" tIns="0" rIns="1800000" bIns="0" numCol="1" spcCol="360000" rtlCol="0" anchor="ctr" anchorCtr="0">
            <a:norm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en-AU" sz="130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The University of Canberra acknowledges the Ngunnawal people, traditional custodians of the lands where Bruce Campus is situated. We wish to acknowledge and respect their continuing culture and the contribution they make to the life of Canberra and the region. We also acknowledge all other First Nations Peoples on whose lands we gather.</a:t>
            </a:r>
            <a:endParaRPr lang="en-AU" sz="1300">
              <a:effectLst/>
              <a:latin typeface="Calibri" panose="020F0502020204030204" pitchFamily="34" charset="0"/>
              <a:ea typeface="Calibri" panose="020F0502020204030204" pitchFamily="34" charset="0"/>
              <a:cs typeface="Times New Roman" panose="02020603050405020304" pitchFamily="18" charset="0"/>
            </a:endParaRPr>
          </a:p>
          <a:p>
            <a:pPr algn="ctr">
              <a:spcBef>
                <a:spcPts val="1200"/>
              </a:spcBef>
            </a:pPr>
            <a:endParaRPr lang="en-US" sz="1300"/>
          </a:p>
        </p:txBody>
      </p:sp>
    </p:spTree>
    <p:extLst>
      <p:ext uri="{BB962C8B-B14F-4D97-AF65-F5344CB8AC3E}">
        <p14:creationId xmlns:p14="http://schemas.microsoft.com/office/powerpoint/2010/main" val="250285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s">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FD3C7DBE-1341-504C-9EC8-7DE1A0B10FED}"/>
              </a:ext>
            </a:extLst>
          </p:cNvPr>
          <p:cNvSpPr>
            <a:spLocks noGrp="1"/>
          </p:cNvSpPr>
          <p:nvPr>
            <p:ph type="body" idx="1" hasCustomPrompt="1"/>
          </p:nvPr>
        </p:nvSpPr>
        <p:spPr>
          <a:xfrm>
            <a:off x="7314701" y="1235140"/>
            <a:ext cx="4416989" cy="5059913"/>
          </a:xfrm>
        </p:spPr>
        <p:txBody>
          <a:bodyPr lIns="0" tIns="0" rIns="0" bIns="0" numCol="1" spcCol="270000"/>
          <a:lstStyle>
            <a:lvl1pPr marL="0" indent="0" algn="l" defTabSz="914400" rtl="0" eaLnBrk="1" latinLnBrk="0" hangingPunct="1">
              <a:lnSpc>
                <a:spcPct val="90000"/>
              </a:lnSpc>
              <a:spcBef>
                <a:spcPts val="100"/>
              </a:spcBef>
              <a:spcAft>
                <a:spcPts val="1200"/>
              </a:spcAft>
              <a:buFont typeface="Arial" panose="020B0604020202020204" pitchFamily="34" charset="0"/>
              <a:buNone/>
              <a:defRPr lang="en-US" sz="1800" kern="1200" spc="0" baseline="0" dirty="0">
                <a:solidFill>
                  <a:schemeClr val="tx1"/>
                </a:solidFill>
                <a:latin typeface="+mn-lt"/>
                <a:ea typeface="+mn-ea"/>
                <a:cs typeface="+mn-cs"/>
              </a:defRPr>
            </a:lvl1pPr>
            <a:lvl2pPr marL="742950" indent="-285750">
              <a:buFont typeface="Arial" panose="020B0604020202020204" pitchFamily="34" charset="0"/>
              <a:buChar char="•"/>
              <a:defRPr sz="14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spcAft>
                <a:spcPts val="0"/>
              </a:spcAft>
            </a:pPr>
            <a:r>
              <a:rPr lang="en-US" sz="2800" b="1">
                <a:solidFill>
                  <a:srgbClr val="28A1BD"/>
                </a:solidFill>
                <a:latin typeface="+mn-lt"/>
              </a:rPr>
              <a:t>Section 1</a:t>
            </a:r>
          </a:p>
          <a:p>
            <a:pPr>
              <a:spcAft>
                <a:spcPts val="1200"/>
              </a:spcAft>
            </a:pPr>
            <a:r>
              <a:rPr lang="en-US" sz="1800">
                <a:latin typeface="+mn-lt"/>
              </a:rPr>
              <a:t>Overview text breakdown</a:t>
            </a:r>
          </a:p>
          <a:p>
            <a:pPr>
              <a:spcBef>
                <a:spcPts val="1200"/>
              </a:spcBef>
              <a:spcAft>
                <a:spcPts val="0"/>
              </a:spcAft>
            </a:pPr>
            <a:r>
              <a:rPr lang="en-US" sz="2800" b="1">
                <a:solidFill>
                  <a:srgbClr val="28A1BD"/>
                </a:solidFill>
                <a:latin typeface="+mn-lt"/>
              </a:rPr>
              <a:t>Section 2</a:t>
            </a:r>
          </a:p>
          <a:p>
            <a:pPr>
              <a:spcAft>
                <a:spcPts val="1200"/>
              </a:spcAft>
            </a:pPr>
            <a:r>
              <a:rPr lang="en-US" sz="1800"/>
              <a:t>Overview text breakdown</a:t>
            </a:r>
            <a:endParaRPr lang="en-US" sz="1800" b="1">
              <a:solidFill>
                <a:srgbClr val="28A1BD"/>
              </a:solidFill>
              <a:latin typeface="+mn-lt"/>
            </a:endParaRPr>
          </a:p>
          <a:p>
            <a:pPr>
              <a:spcBef>
                <a:spcPts val="1200"/>
              </a:spcBef>
              <a:spcAft>
                <a:spcPts val="0"/>
              </a:spcAft>
            </a:pPr>
            <a:r>
              <a:rPr lang="en-US" sz="2800" b="1">
                <a:solidFill>
                  <a:srgbClr val="28A1BD"/>
                </a:solidFill>
                <a:latin typeface="+mn-lt"/>
              </a:rPr>
              <a:t>Section 3</a:t>
            </a:r>
          </a:p>
          <a:p>
            <a:pPr>
              <a:spcAft>
                <a:spcPts val="1200"/>
              </a:spcAft>
            </a:pPr>
            <a:r>
              <a:rPr lang="en-US" sz="1800"/>
              <a:t>Overview text breakdown</a:t>
            </a:r>
            <a:endParaRPr lang="en-US" sz="1800" b="1">
              <a:solidFill>
                <a:srgbClr val="28A1BD"/>
              </a:solidFill>
              <a:latin typeface="+mn-lt"/>
            </a:endParaRPr>
          </a:p>
          <a:p>
            <a:pPr>
              <a:spcBef>
                <a:spcPts val="1200"/>
              </a:spcBef>
              <a:spcAft>
                <a:spcPts val="0"/>
              </a:spcAft>
            </a:pPr>
            <a:r>
              <a:rPr lang="en-US" sz="2800" b="1">
                <a:solidFill>
                  <a:srgbClr val="28A1BD"/>
                </a:solidFill>
                <a:latin typeface="+mn-lt"/>
              </a:rPr>
              <a:t>Section 4</a:t>
            </a:r>
          </a:p>
          <a:p>
            <a:pPr>
              <a:spcAft>
                <a:spcPts val="1200"/>
              </a:spcAft>
            </a:pPr>
            <a:r>
              <a:rPr lang="en-US" sz="1800"/>
              <a:t>Overview text breakdown</a:t>
            </a:r>
            <a:endParaRPr lang="en-US" sz="1800" b="1">
              <a:solidFill>
                <a:srgbClr val="28A1BD"/>
              </a:solidFill>
              <a:latin typeface="+mn-lt"/>
            </a:endParaRPr>
          </a:p>
          <a:p>
            <a:pPr>
              <a:spcBef>
                <a:spcPts val="1200"/>
              </a:spcBef>
              <a:spcAft>
                <a:spcPts val="0"/>
              </a:spcAft>
            </a:pPr>
            <a:r>
              <a:rPr lang="en-US" sz="2800" b="1">
                <a:solidFill>
                  <a:srgbClr val="28A1BD"/>
                </a:solidFill>
                <a:latin typeface="+mn-lt"/>
              </a:rPr>
              <a:t>Section 5</a:t>
            </a:r>
          </a:p>
          <a:p>
            <a:pPr>
              <a:spcAft>
                <a:spcPts val="1200"/>
              </a:spcAft>
            </a:pPr>
            <a:r>
              <a:rPr lang="en-US" sz="1800"/>
              <a:t>Overview text breakdown</a:t>
            </a:r>
          </a:p>
        </p:txBody>
      </p:sp>
    </p:spTree>
    <p:extLst>
      <p:ext uri="{BB962C8B-B14F-4D97-AF65-F5344CB8AC3E}">
        <p14:creationId xmlns:p14="http://schemas.microsoft.com/office/powerpoint/2010/main" val="315565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ext | Two-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F481-7B73-FB48-A9ED-FD7554AA7F85}"/>
              </a:ext>
            </a:extLst>
          </p:cNvPr>
          <p:cNvSpPr>
            <a:spLocks noGrp="1"/>
          </p:cNvSpPr>
          <p:nvPr>
            <p:ph type="title" hasCustomPrompt="1"/>
          </p:nvPr>
        </p:nvSpPr>
        <p:spPr>
          <a:xfrm>
            <a:off x="542925" y="836613"/>
            <a:ext cx="11074917" cy="1663700"/>
          </a:xfrm>
        </p:spPr>
        <p:txBody>
          <a:bodyPr lIns="0" tIns="0" rIns="0" bIns="0" anchor="t" anchorCtr="0">
            <a:noAutofit/>
          </a:bodyPr>
          <a:lstStyle>
            <a:lvl1pPr>
              <a:defRPr lang="en-US" sz="4400" b="0" cap="none" baseline="0" dirty="0">
                <a:solidFill>
                  <a:srgbClr val="28A1BD"/>
                </a:solidFill>
                <a:latin typeface="+mj-lt"/>
                <a:cs typeface="Calibri" panose="020F0502020204030204" pitchFamily="34" charset="0"/>
              </a:defRPr>
            </a:lvl1pPr>
          </a:lstStyle>
          <a:p>
            <a:r>
              <a:rPr lang="en-US" b="1">
                <a:solidFill>
                  <a:srgbClr val="28A1BD"/>
                </a:solidFill>
                <a:latin typeface="+mn-lt"/>
              </a:rPr>
              <a:t>Header level 1 example</a:t>
            </a:r>
          </a:p>
        </p:txBody>
      </p:sp>
      <p:sp>
        <p:nvSpPr>
          <p:cNvPr id="3" name="Text Placeholder 2">
            <a:extLst>
              <a:ext uri="{FF2B5EF4-FFF2-40B4-BE49-F238E27FC236}">
                <a16:creationId xmlns:a16="http://schemas.microsoft.com/office/drawing/2014/main" id="{DAA980B8-87F5-984E-A900-D9300391F8FA}"/>
              </a:ext>
            </a:extLst>
          </p:cNvPr>
          <p:cNvSpPr>
            <a:spLocks noGrp="1"/>
          </p:cNvSpPr>
          <p:nvPr>
            <p:ph type="body" idx="1" hasCustomPrompt="1"/>
          </p:nvPr>
        </p:nvSpPr>
        <p:spPr>
          <a:xfrm>
            <a:off x="542925" y="2914651"/>
            <a:ext cx="11074917" cy="2185987"/>
          </a:xfrm>
        </p:spPr>
        <p:txBody>
          <a:bodyPr lIns="0" tIns="0" rIns="0" bIns="0" numCol="2" spcCol="270000"/>
          <a:lstStyle>
            <a:lvl1pPr marL="285750" indent="-285750">
              <a:buFont typeface="Arial" panose="020B0604020202020204" pitchFamily="34" charset="0"/>
              <a:buChar char="•"/>
              <a:defRPr sz="2400" spc="0" baseline="0">
                <a:solidFill>
                  <a:schemeClr val="tx1">
                    <a:lumMod val="75000"/>
                    <a:lumOff val="25000"/>
                  </a:schemeClr>
                </a:solidFill>
              </a:defRPr>
            </a:lvl1pPr>
            <a:lvl2pPr marL="742950" indent="-285750">
              <a:buFont typeface="Arial" panose="020B0604020202020204" pitchFamily="34" charset="0"/>
              <a:buChar char="•"/>
              <a:defRPr sz="14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spcBef>
                <a:spcPts val="1200"/>
              </a:spcBef>
              <a:buClr>
                <a:srgbClr val="28A1BD"/>
              </a:buClr>
            </a:pPr>
            <a:r>
              <a:rPr lang="en-AU" sz="1800"/>
              <a:t>Lorem ipsum </a:t>
            </a:r>
            <a:r>
              <a:rPr lang="en-AU" sz="1800" err="1"/>
              <a:t>dolor</a:t>
            </a:r>
            <a:r>
              <a:rPr lang="en-AU" sz="1800"/>
              <a:t> sit </a:t>
            </a:r>
            <a:r>
              <a:rPr lang="en-AU" sz="1800" err="1"/>
              <a:t>amet</a:t>
            </a:r>
            <a:r>
              <a:rPr lang="en-AU" sz="1800"/>
              <a:t>, </a:t>
            </a:r>
            <a:r>
              <a:rPr lang="en-AU" sz="1800" err="1"/>
              <a:t>consectetur</a:t>
            </a:r>
            <a:r>
              <a:rPr lang="en-AU" sz="1800"/>
              <a:t> </a:t>
            </a:r>
            <a:r>
              <a:rPr lang="en-AU" sz="1800" err="1"/>
              <a:t>adipiscing</a:t>
            </a:r>
            <a:r>
              <a:rPr lang="en-AU" sz="1800"/>
              <a:t> </a:t>
            </a:r>
            <a:r>
              <a:rPr lang="en-AU" sz="1800" err="1"/>
              <a:t>elit</a:t>
            </a:r>
            <a:r>
              <a:rPr lang="en-AU" sz="1800"/>
              <a:t>. </a:t>
            </a:r>
            <a:r>
              <a:rPr lang="en-AU" sz="1800" err="1"/>
              <a:t>Suspendisse</a:t>
            </a:r>
            <a:r>
              <a:rPr lang="en-AU" sz="1800"/>
              <a:t> et </a:t>
            </a:r>
            <a:r>
              <a:rPr lang="en-AU" sz="1800" err="1"/>
              <a:t>vehicula</a:t>
            </a:r>
            <a:r>
              <a:rPr lang="en-AU" sz="1800"/>
              <a:t> </a:t>
            </a:r>
            <a:r>
              <a:rPr lang="en-AU" sz="1800" err="1"/>
              <a:t>risus</a:t>
            </a:r>
            <a:r>
              <a:rPr lang="en-AU" sz="1800"/>
              <a:t>. </a:t>
            </a:r>
            <a:r>
              <a:rPr lang="en-AU" sz="1800" err="1"/>
              <a:t>Mauris</a:t>
            </a:r>
            <a:r>
              <a:rPr lang="en-AU" sz="1800"/>
              <a:t> </a:t>
            </a:r>
            <a:r>
              <a:rPr lang="en-AU" sz="1800" err="1"/>
              <a:t>aliquet</a:t>
            </a:r>
            <a:r>
              <a:rPr lang="en-AU" sz="1800"/>
              <a:t> </a:t>
            </a:r>
            <a:r>
              <a:rPr lang="en-AU" sz="1800" err="1"/>
              <a:t>lectus</a:t>
            </a:r>
            <a:r>
              <a:rPr lang="en-AU" sz="1800"/>
              <a:t> </a:t>
            </a:r>
            <a:r>
              <a:rPr lang="en-AU" sz="1800" err="1"/>
              <a:t>urna</a:t>
            </a:r>
            <a:r>
              <a:rPr lang="en-AU" sz="1800"/>
              <a:t>, id cursus </a:t>
            </a:r>
            <a:r>
              <a:rPr lang="en-AU" sz="1800" err="1"/>
              <a:t>urna</a:t>
            </a:r>
            <a:r>
              <a:rPr lang="en-AU" sz="1800"/>
              <a:t> </a:t>
            </a:r>
            <a:r>
              <a:rPr lang="en-AU" sz="1800" err="1"/>
              <a:t>dapibus</a:t>
            </a:r>
            <a:r>
              <a:rPr lang="en-AU" sz="1800"/>
              <a:t> </a:t>
            </a:r>
            <a:r>
              <a:rPr lang="en-AU" sz="1800" err="1"/>
              <a:t>eu</a:t>
            </a:r>
            <a:r>
              <a:rPr lang="en-AU" sz="1800"/>
              <a:t>. </a:t>
            </a:r>
          </a:p>
          <a:p>
            <a:pPr>
              <a:spcBef>
                <a:spcPts val="1200"/>
              </a:spcBef>
              <a:buClr>
                <a:srgbClr val="28A1BD"/>
              </a:buClr>
            </a:pPr>
            <a:r>
              <a:rPr lang="en-AU" sz="1800" err="1"/>
              <a:t>Nulla</a:t>
            </a:r>
            <a:r>
              <a:rPr lang="en-AU" sz="1800"/>
              <a:t> ante </a:t>
            </a:r>
            <a:r>
              <a:rPr lang="en-AU" sz="1800" err="1"/>
              <a:t>justo</a:t>
            </a:r>
            <a:r>
              <a:rPr lang="en-AU" sz="1800"/>
              <a:t>, </a:t>
            </a:r>
            <a:r>
              <a:rPr lang="en-AU" sz="1800" err="1"/>
              <a:t>ultricies</a:t>
            </a:r>
            <a:r>
              <a:rPr lang="en-AU" sz="1800"/>
              <a:t> sed </a:t>
            </a:r>
            <a:r>
              <a:rPr lang="en-AU" sz="1800" err="1"/>
              <a:t>nulla</a:t>
            </a:r>
            <a:r>
              <a:rPr lang="en-AU" sz="1800"/>
              <a:t> </a:t>
            </a:r>
            <a:r>
              <a:rPr lang="en-AU" sz="1800" err="1"/>
              <a:t>quis</a:t>
            </a:r>
            <a:r>
              <a:rPr lang="en-AU" sz="1800"/>
              <a:t>, </a:t>
            </a:r>
            <a:r>
              <a:rPr lang="en-AU" sz="1800" err="1"/>
              <a:t>facilisis</a:t>
            </a:r>
            <a:r>
              <a:rPr lang="en-AU" sz="1800"/>
              <a:t> </a:t>
            </a:r>
            <a:r>
              <a:rPr lang="en-AU" sz="1800" err="1"/>
              <a:t>consectetur</a:t>
            </a:r>
            <a:r>
              <a:rPr lang="en-AU" sz="1800"/>
              <a:t> magna. </a:t>
            </a:r>
            <a:r>
              <a:rPr lang="en-AU" sz="1800" err="1"/>
              <a:t>Aliquam</a:t>
            </a:r>
            <a:r>
              <a:rPr lang="en-AU" sz="1800"/>
              <a:t> </a:t>
            </a:r>
            <a:r>
              <a:rPr lang="en-AU" sz="1800" err="1"/>
              <a:t>dapibus</a:t>
            </a:r>
            <a:r>
              <a:rPr lang="en-AU" sz="1800"/>
              <a:t> </a:t>
            </a:r>
            <a:r>
              <a:rPr lang="en-AU" sz="1800" err="1"/>
              <a:t>aliquet</a:t>
            </a:r>
            <a:r>
              <a:rPr lang="en-AU" sz="1800"/>
              <a:t> nisi, ac </a:t>
            </a:r>
            <a:r>
              <a:rPr lang="en-AU" sz="1800" err="1"/>
              <a:t>imperdiet</a:t>
            </a:r>
            <a:r>
              <a:rPr lang="en-AU" sz="1800"/>
              <a:t> </a:t>
            </a:r>
            <a:r>
              <a:rPr lang="en-AU" sz="1800" err="1"/>
              <a:t>velit</a:t>
            </a:r>
            <a:r>
              <a:rPr lang="en-AU" sz="1800"/>
              <a:t> </a:t>
            </a:r>
            <a:r>
              <a:rPr lang="en-AU" sz="1800" err="1"/>
              <a:t>vehicula</a:t>
            </a:r>
            <a:r>
              <a:rPr lang="en-AU" sz="1800"/>
              <a:t> et. Morbi </a:t>
            </a:r>
            <a:r>
              <a:rPr lang="en-AU" sz="1800" err="1"/>
              <a:t>pellentesque</a:t>
            </a:r>
            <a:r>
              <a:rPr lang="en-AU" sz="1800"/>
              <a:t> </a:t>
            </a:r>
            <a:r>
              <a:rPr lang="en-AU" sz="1800" err="1"/>
              <a:t>turpis</a:t>
            </a:r>
            <a:r>
              <a:rPr lang="en-AU" sz="1800"/>
              <a:t> vel </a:t>
            </a:r>
            <a:r>
              <a:rPr lang="en-AU" sz="1800" err="1"/>
              <a:t>nisl</a:t>
            </a:r>
            <a:r>
              <a:rPr lang="en-AU" sz="1800"/>
              <a:t> </a:t>
            </a:r>
            <a:r>
              <a:rPr lang="en-AU" sz="1800" err="1"/>
              <a:t>scelerisque</a:t>
            </a:r>
            <a:r>
              <a:rPr lang="en-AU" sz="1800"/>
              <a:t> </a:t>
            </a:r>
            <a:r>
              <a:rPr lang="en-AU" sz="1800" err="1"/>
              <a:t>hendrerit</a:t>
            </a:r>
            <a:r>
              <a:rPr lang="en-AU" sz="1800"/>
              <a:t> </a:t>
            </a:r>
            <a:r>
              <a:rPr lang="en-AU" sz="1800" err="1"/>
              <a:t>ut</a:t>
            </a:r>
            <a:r>
              <a:rPr lang="en-AU" sz="1800"/>
              <a:t> pharetra </a:t>
            </a:r>
            <a:r>
              <a:rPr lang="en-AU" sz="1800" err="1"/>
              <a:t>lacus</a:t>
            </a:r>
            <a:r>
              <a:rPr lang="en-AU" sz="1800"/>
              <a:t>.</a:t>
            </a:r>
          </a:p>
          <a:p>
            <a:pPr>
              <a:spcBef>
                <a:spcPts val="1200"/>
              </a:spcBef>
              <a:buClr>
                <a:srgbClr val="28A1BD"/>
              </a:buClr>
            </a:pPr>
            <a:r>
              <a:rPr lang="en-AU" sz="1800" err="1"/>
              <a:t>Pellentesque</a:t>
            </a:r>
            <a:r>
              <a:rPr lang="en-AU" sz="1800"/>
              <a:t> habitant </a:t>
            </a:r>
            <a:r>
              <a:rPr lang="en-AU" sz="1800" err="1"/>
              <a:t>morbi</a:t>
            </a:r>
            <a:r>
              <a:rPr lang="en-AU" sz="1800"/>
              <a:t> </a:t>
            </a:r>
            <a:r>
              <a:rPr lang="en-AU" sz="1800" err="1"/>
              <a:t>tristique</a:t>
            </a:r>
            <a:r>
              <a:rPr lang="en-AU" sz="1800"/>
              <a:t> </a:t>
            </a:r>
            <a:r>
              <a:rPr lang="en-AU" sz="1800" err="1"/>
              <a:t>senectus</a:t>
            </a:r>
            <a:r>
              <a:rPr lang="en-AU" sz="1800"/>
              <a:t> et </a:t>
            </a:r>
            <a:r>
              <a:rPr lang="en-AU" sz="1800" err="1"/>
              <a:t>netus</a:t>
            </a:r>
            <a:r>
              <a:rPr lang="en-AU" sz="1800"/>
              <a:t> et </a:t>
            </a:r>
            <a:r>
              <a:rPr lang="en-AU" sz="1800" err="1"/>
              <a:t>malesuada</a:t>
            </a:r>
            <a:r>
              <a:rPr lang="en-AU" sz="1800"/>
              <a:t> fames ac </a:t>
            </a:r>
            <a:r>
              <a:rPr lang="en-AU" sz="1800" err="1"/>
              <a:t>turpis</a:t>
            </a:r>
            <a:r>
              <a:rPr lang="en-AU" sz="1800"/>
              <a:t> </a:t>
            </a:r>
            <a:r>
              <a:rPr lang="en-AU" sz="1800" err="1"/>
              <a:t>egestas</a:t>
            </a:r>
            <a:r>
              <a:rPr lang="en-AU" sz="1800"/>
              <a:t>. Integer </a:t>
            </a:r>
            <a:r>
              <a:rPr lang="en-AU" sz="1800" err="1"/>
              <a:t>aliquam</a:t>
            </a:r>
            <a:r>
              <a:rPr lang="en-AU" sz="1800"/>
              <a:t> </a:t>
            </a:r>
            <a:r>
              <a:rPr lang="en-AU" sz="1800" err="1"/>
              <a:t>dolor</a:t>
            </a:r>
            <a:r>
              <a:rPr lang="en-AU" sz="1800"/>
              <a:t> </a:t>
            </a:r>
            <a:r>
              <a:rPr lang="en-AU" sz="1800" err="1"/>
              <a:t>accumsan</a:t>
            </a:r>
            <a:r>
              <a:rPr lang="en-AU" sz="1800"/>
              <a:t> </a:t>
            </a:r>
            <a:r>
              <a:rPr lang="en-AU" sz="1800" err="1"/>
              <a:t>nunc</a:t>
            </a:r>
            <a:r>
              <a:rPr lang="en-AU" sz="1800"/>
              <a:t> </a:t>
            </a:r>
            <a:r>
              <a:rPr lang="en-AU" sz="1800" err="1"/>
              <a:t>posuere</a:t>
            </a:r>
            <a:r>
              <a:rPr lang="en-AU" sz="1800"/>
              <a:t> gravida. Sed </a:t>
            </a:r>
            <a:r>
              <a:rPr lang="en-AU" sz="1800" err="1"/>
              <a:t>viverra</a:t>
            </a:r>
            <a:r>
              <a:rPr lang="en-AU" sz="1800"/>
              <a:t> </a:t>
            </a:r>
          </a:p>
          <a:p>
            <a:pPr lvl="1">
              <a:spcBef>
                <a:spcPts val="1200"/>
              </a:spcBef>
              <a:buClr>
                <a:srgbClr val="28A1BD"/>
              </a:buClr>
            </a:pPr>
            <a:r>
              <a:rPr lang="en-AU" sz="1800"/>
              <a:t>Duis </a:t>
            </a:r>
            <a:r>
              <a:rPr lang="en-AU" sz="1800" err="1"/>
              <a:t>vulputate</a:t>
            </a:r>
            <a:r>
              <a:rPr lang="en-AU" sz="1800"/>
              <a:t> </a:t>
            </a:r>
            <a:r>
              <a:rPr lang="en-AU" sz="1800" err="1"/>
              <a:t>mollis</a:t>
            </a:r>
            <a:r>
              <a:rPr lang="en-AU" sz="1800"/>
              <a:t> </a:t>
            </a:r>
            <a:r>
              <a:rPr lang="en-AU" sz="1800" err="1"/>
              <a:t>scelerisque</a:t>
            </a:r>
            <a:r>
              <a:rPr lang="en-AU" sz="1800"/>
              <a:t>. Ut cursus semper </a:t>
            </a:r>
            <a:r>
              <a:rPr lang="en-AU" sz="1800" err="1"/>
              <a:t>malesuada</a:t>
            </a:r>
            <a:r>
              <a:rPr lang="en-AU" sz="1800"/>
              <a:t>. </a:t>
            </a:r>
            <a:r>
              <a:rPr lang="en-AU" sz="1800" err="1"/>
              <a:t>Donec</a:t>
            </a:r>
            <a:r>
              <a:rPr lang="en-AU" sz="1800"/>
              <a:t> semper </a:t>
            </a:r>
            <a:r>
              <a:rPr lang="en-AU" sz="1800" err="1"/>
              <a:t>sapien</a:t>
            </a:r>
            <a:r>
              <a:rPr lang="en-AU" sz="1800"/>
              <a:t> </a:t>
            </a:r>
            <a:r>
              <a:rPr lang="en-AU" sz="1800" err="1"/>
              <a:t>eu</a:t>
            </a:r>
            <a:r>
              <a:rPr lang="en-AU" sz="1800"/>
              <a:t> </a:t>
            </a:r>
            <a:r>
              <a:rPr lang="en-AU" sz="1800" err="1"/>
              <a:t>odio</a:t>
            </a:r>
            <a:r>
              <a:rPr lang="en-AU" sz="1800"/>
              <a:t> </a:t>
            </a:r>
            <a:r>
              <a:rPr lang="en-AU" sz="1800" err="1"/>
              <a:t>vehicula</a:t>
            </a:r>
            <a:r>
              <a:rPr lang="en-AU" sz="1800"/>
              <a:t> </a:t>
            </a:r>
            <a:r>
              <a:rPr lang="en-AU" sz="1800" err="1"/>
              <a:t>condimentum</a:t>
            </a:r>
            <a:r>
              <a:rPr lang="en-AU" sz="1800"/>
              <a:t>. </a:t>
            </a:r>
            <a:r>
              <a:rPr lang="en-AU" sz="1800" err="1"/>
              <a:t>Aliquam</a:t>
            </a:r>
            <a:r>
              <a:rPr lang="en-AU" sz="1800"/>
              <a:t> </a:t>
            </a:r>
            <a:r>
              <a:rPr lang="en-AU" sz="1800" err="1"/>
              <a:t>dapibus</a:t>
            </a:r>
            <a:r>
              <a:rPr lang="en-AU" sz="1800"/>
              <a:t> </a:t>
            </a:r>
            <a:r>
              <a:rPr lang="en-AU" sz="1800" err="1"/>
              <a:t>aliquet</a:t>
            </a:r>
            <a:r>
              <a:rPr lang="en-AU" sz="1800"/>
              <a:t> nisi, ac </a:t>
            </a:r>
            <a:r>
              <a:rPr lang="en-AU" sz="1800" err="1"/>
              <a:t>imperdiet</a:t>
            </a:r>
            <a:r>
              <a:rPr lang="en-AU" sz="1800"/>
              <a:t> </a:t>
            </a:r>
            <a:r>
              <a:rPr lang="en-AU" sz="1800" err="1"/>
              <a:t>velit</a:t>
            </a:r>
            <a:r>
              <a:rPr lang="en-AU" sz="1800"/>
              <a:t> </a:t>
            </a:r>
            <a:r>
              <a:rPr lang="en-AU" sz="1800" err="1"/>
              <a:t>vehicula</a:t>
            </a:r>
            <a:r>
              <a:rPr lang="en-AU" sz="1800"/>
              <a:t> et.</a:t>
            </a:r>
            <a:endParaRPr lang="en-US" sz="1800"/>
          </a:p>
        </p:txBody>
      </p:sp>
      <p:sp>
        <p:nvSpPr>
          <p:cNvPr id="7" name="Title 1">
            <a:extLst>
              <a:ext uri="{FF2B5EF4-FFF2-40B4-BE49-F238E27FC236}">
                <a16:creationId xmlns:a16="http://schemas.microsoft.com/office/drawing/2014/main" id="{E9375A20-3D3B-4044-897D-F191FF0E9A63}"/>
              </a:ext>
            </a:extLst>
          </p:cNvPr>
          <p:cNvSpPr txBox="1">
            <a:spLocks/>
          </p:cNvSpPr>
          <p:nvPr userDrawn="1"/>
        </p:nvSpPr>
        <p:spPr>
          <a:xfrm>
            <a:off x="574158" y="836612"/>
            <a:ext cx="10974375" cy="1883727"/>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a:solidFill>
                <a:srgbClr val="28A1BD"/>
              </a:solidFill>
              <a:latin typeface="+mn-lt"/>
            </a:endParaRPr>
          </a:p>
        </p:txBody>
      </p:sp>
    </p:spTree>
    <p:extLst>
      <p:ext uri="{BB962C8B-B14F-4D97-AF65-F5344CB8AC3E}">
        <p14:creationId xmlns:p14="http://schemas.microsoft.com/office/powerpoint/2010/main" val="137728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D9CA-D01F-BD4F-84BE-CB25520AF5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572604-07EC-C443-A623-86DAB90DC4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788A8E-4B85-E94A-A2DF-4BB43EBB6E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C4802-AE02-5347-8A98-E2277C136BA3}"/>
              </a:ext>
            </a:extLst>
          </p:cNvPr>
          <p:cNvSpPr>
            <a:spLocks noGrp="1"/>
          </p:cNvSpPr>
          <p:nvPr>
            <p:ph type="dt" sz="half" idx="10"/>
          </p:nvPr>
        </p:nvSpPr>
        <p:spPr/>
        <p:txBody>
          <a:bodyPr/>
          <a:lstStyle/>
          <a:p>
            <a:fld id="{4100E490-4B0F-DE40-8BF5-23E7E5F579C7}" type="datetimeFigureOut">
              <a:rPr lang="en-US" smtClean="0"/>
              <a:t>8/2/2021</a:t>
            </a:fld>
            <a:endParaRPr lang="en-US"/>
          </a:p>
        </p:txBody>
      </p:sp>
      <p:sp>
        <p:nvSpPr>
          <p:cNvPr id="6" name="Footer Placeholder 5">
            <a:extLst>
              <a:ext uri="{FF2B5EF4-FFF2-40B4-BE49-F238E27FC236}">
                <a16:creationId xmlns:a16="http://schemas.microsoft.com/office/drawing/2014/main" id="{7DE35528-EF23-764C-B81C-8B0D0D06D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CB89C-D46F-C74D-AEA2-979387681C2B}"/>
              </a:ext>
            </a:extLst>
          </p:cNvPr>
          <p:cNvSpPr>
            <a:spLocks noGrp="1"/>
          </p:cNvSpPr>
          <p:nvPr>
            <p:ph type="sldNum" sz="quarter" idx="12"/>
          </p:nvPr>
        </p:nvSpPr>
        <p:spPr/>
        <p:txBody>
          <a:bodyPr/>
          <a:lstStyle/>
          <a:p>
            <a:fld id="{B62D5BAA-D995-F846-8848-BFC3493EF461}" type="slidenum">
              <a:rPr lang="en-US" smtClean="0"/>
              <a:t>‹#›</a:t>
            </a:fld>
            <a:endParaRPr lang="en-US"/>
          </a:p>
        </p:txBody>
      </p:sp>
    </p:spTree>
    <p:extLst>
      <p:ext uri="{BB962C8B-B14F-4D97-AF65-F5344CB8AC3E}">
        <p14:creationId xmlns:p14="http://schemas.microsoft.com/office/powerpoint/2010/main" val="1802982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1483A-D5C9-3F48-B91D-7FC3940F0C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AEDB36-E116-0C4E-99A5-64A3D4DE4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376097-4AAC-9C49-BD22-78C822CFE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A1A285-0308-C748-B583-9D6020A879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75EF90-CFDE-0440-BAF6-8667D41265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88AE0A-A8CA-A047-A72C-F6ADB45814F0}"/>
              </a:ext>
            </a:extLst>
          </p:cNvPr>
          <p:cNvSpPr>
            <a:spLocks noGrp="1"/>
          </p:cNvSpPr>
          <p:nvPr>
            <p:ph type="dt" sz="half" idx="10"/>
          </p:nvPr>
        </p:nvSpPr>
        <p:spPr/>
        <p:txBody>
          <a:bodyPr/>
          <a:lstStyle/>
          <a:p>
            <a:fld id="{4100E490-4B0F-DE40-8BF5-23E7E5F579C7}" type="datetimeFigureOut">
              <a:rPr lang="en-US" smtClean="0"/>
              <a:t>8/2/2021</a:t>
            </a:fld>
            <a:endParaRPr lang="en-US"/>
          </a:p>
        </p:txBody>
      </p:sp>
      <p:sp>
        <p:nvSpPr>
          <p:cNvPr id="8" name="Footer Placeholder 7">
            <a:extLst>
              <a:ext uri="{FF2B5EF4-FFF2-40B4-BE49-F238E27FC236}">
                <a16:creationId xmlns:a16="http://schemas.microsoft.com/office/drawing/2014/main" id="{1A2E3648-7F44-434E-92F0-272F33B796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513521-01E4-3041-AB5C-48520661CD39}"/>
              </a:ext>
            </a:extLst>
          </p:cNvPr>
          <p:cNvSpPr>
            <a:spLocks noGrp="1"/>
          </p:cNvSpPr>
          <p:nvPr>
            <p:ph type="sldNum" sz="quarter" idx="12"/>
          </p:nvPr>
        </p:nvSpPr>
        <p:spPr/>
        <p:txBody>
          <a:bodyPr/>
          <a:lstStyle/>
          <a:p>
            <a:fld id="{B62D5BAA-D995-F846-8848-BFC3493EF461}" type="slidenum">
              <a:rPr lang="en-US" smtClean="0"/>
              <a:t>‹#›</a:t>
            </a:fld>
            <a:endParaRPr lang="en-US"/>
          </a:p>
        </p:txBody>
      </p:sp>
    </p:spTree>
    <p:extLst>
      <p:ext uri="{BB962C8B-B14F-4D97-AF65-F5344CB8AC3E}">
        <p14:creationId xmlns:p14="http://schemas.microsoft.com/office/powerpoint/2010/main" val="156780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843A-5E7B-3D40-8F19-2BAA4FF16D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34AB6D-FB06-FF4F-AD05-7F2828E9CE4D}"/>
              </a:ext>
            </a:extLst>
          </p:cNvPr>
          <p:cNvSpPr>
            <a:spLocks noGrp="1"/>
          </p:cNvSpPr>
          <p:nvPr>
            <p:ph type="dt" sz="half" idx="10"/>
          </p:nvPr>
        </p:nvSpPr>
        <p:spPr/>
        <p:txBody>
          <a:bodyPr/>
          <a:lstStyle/>
          <a:p>
            <a:fld id="{4100E490-4B0F-DE40-8BF5-23E7E5F579C7}" type="datetimeFigureOut">
              <a:rPr lang="en-US" smtClean="0"/>
              <a:t>8/2/2021</a:t>
            </a:fld>
            <a:endParaRPr lang="en-US"/>
          </a:p>
        </p:txBody>
      </p:sp>
      <p:sp>
        <p:nvSpPr>
          <p:cNvPr id="4" name="Footer Placeholder 3">
            <a:extLst>
              <a:ext uri="{FF2B5EF4-FFF2-40B4-BE49-F238E27FC236}">
                <a16:creationId xmlns:a16="http://schemas.microsoft.com/office/drawing/2014/main" id="{34F41A48-371E-8946-B8E4-5DDEABCD67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39E17B-1710-F849-B2B3-5469984B884C}"/>
              </a:ext>
            </a:extLst>
          </p:cNvPr>
          <p:cNvSpPr>
            <a:spLocks noGrp="1"/>
          </p:cNvSpPr>
          <p:nvPr>
            <p:ph type="sldNum" sz="quarter" idx="12"/>
          </p:nvPr>
        </p:nvSpPr>
        <p:spPr/>
        <p:txBody>
          <a:bodyPr/>
          <a:lstStyle/>
          <a:p>
            <a:fld id="{B62D5BAA-D995-F846-8848-BFC3493EF461}" type="slidenum">
              <a:rPr lang="en-US" smtClean="0"/>
              <a:t>‹#›</a:t>
            </a:fld>
            <a:endParaRPr lang="en-US"/>
          </a:p>
        </p:txBody>
      </p:sp>
    </p:spTree>
    <p:extLst>
      <p:ext uri="{BB962C8B-B14F-4D97-AF65-F5344CB8AC3E}">
        <p14:creationId xmlns:p14="http://schemas.microsoft.com/office/powerpoint/2010/main" val="272041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60D3A2-471E-374F-8A69-C444232D70D8}"/>
              </a:ext>
            </a:extLst>
          </p:cNvPr>
          <p:cNvSpPr>
            <a:spLocks noGrp="1"/>
          </p:cNvSpPr>
          <p:nvPr>
            <p:ph type="dt" sz="half" idx="10"/>
          </p:nvPr>
        </p:nvSpPr>
        <p:spPr/>
        <p:txBody>
          <a:bodyPr/>
          <a:lstStyle/>
          <a:p>
            <a:fld id="{4100E490-4B0F-DE40-8BF5-23E7E5F579C7}" type="datetimeFigureOut">
              <a:rPr lang="en-US" smtClean="0"/>
              <a:t>8/2/2021</a:t>
            </a:fld>
            <a:endParaRPr lang="en-US"/>
          </a:p>
        </p:txBody>
      </p:sp>
      <p:sp>
        <p:nvSpPr>
          <p:cNvPr id="3" name="Footer Placeholder 2">
            <a:extLst>
              <a:ext uri="{FF2B5EF4-FFF2-40B4-BE49-F238E27FC236}">
                <a16:creationId xmlns:a16="http://schemas.microsoft.com/office/drawing/2014/main" id="{6F65C23F-0734-5644-BF5B-11DB63AE5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811942-C425-BF49-8EBF-D1B00F645BD5}"/>
              </a:ext>
            </a:extLst>
          </p:cNvPr>
          <p:cNvSpPr>
            <a:spLocks noGrp="1"/>
          </p:cNvSpPr>
          <p:nvPr>
            <p:ph type="sldNum" sz="quarter" idx="12"/>
          </p:nvPr>
        </p:nvSpPr>
        <p:spPr/>
        <p:txBody>
          <a:bodyPr/>
          <a:lstStyle/>
          <a:p>
            <a:fld id="{B62D5BAA-D995-F846-8848-BFC3493EF461}" type="slidenum">
              <a:rPr lang="en-US" smtClean="0"/>
              <a:t>‹#›</a:t>
            </a:fld>
            <a:endParaRPr lang="en-US"/>
          </a:p>
        </p:txBody>
      </p:sp>
    </p:spTree>
    <p:extLst>
      <p:ext uri="{BB962C8B-B14F-4D97-AF65-F5344CB8AC3E}">
        <p14:creationId xmlns:p14="http://schemas.microsoft.com/office/powerpoint/2010/main" val="66827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8A28-DF47-7442-9361-C0B9EFDFF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0D8C87-D5CA-3D4A-939D-07ADB767A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5D6508-8B38-1B45-880B-488FE36166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7C5452-F977-9A4E-88BC-44FE655AD38E}"/>
              </a:ext>
            </a:extLst>
          </p:cNvPr>
          <p:cNvSpPr>
            <a:spLocks noGrp="1"/>
          </p:cNvSpPr>
          <p:nvPr>
            <p:ph type="dt" sz="half" idx="10"/>
          </p:nvPr>
        </p:nvSpPr>
        <p:spPr/>
        <p:txBody>
          <a:bodyPr/>
          <a:lstStyle/>
          <a:p>
            <a:fld id="{4100E490-4B0F-DE40-8BF5-23E7E5F579C7}" type="datetimeFigureOut">
              <a:rPr lang="en-US" smtClean="0"/>
              <a:t>8/2/2021</a:t>
            </a:fld>
            <a:endParaRPr lang="en-US"/>
          </a:p>
        </p:txBody>
      </p:sp>
      <p:sp>
        <p:nvSpPr>
          <p:cNvPr id="6" name="Footer Placeholder 5">
            <a:extLst>
              <a:ext uri="{FF2B5EF4-FFF2-40B4-BE49-F238E27FC236}">
                <a16:creationId xmlns:a16="http://schemas.microsoft.com/office/drawing/2014/main" id="{556BF0B1-0473-2E4A-B623-C21F4B8B7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4A85E-F41E-DE41-B005-7F07EB78C023}"/>
              </a:ext>
            </a:extLst>
          </p:cNvPr>
          <p:cNvSpPr>
            <a:spLocks noGrp="1"/>
          </p:cNvSpPr>
          <p:nvPr>
            <p:ph type="sldNum" sz="quarter" idx="12"/>
          </p:nvPr>
        </p:nvSpPr>
        <p:spPr/>
        <p:txBody>
          <a:bodyPr/>
          <a:lstStyle/>
          <a:p>
            <a:fld id="{B62D5BAA-D995-F846-8848-BFC3493EF461}" type="slidenum">
              <a:rPr lang="en-US" smtClean="0"/>
              <a:t>‹#›</a:t>
            </a:fld>
            <a:endParaRPr lang="en-US"/>
          </a:p>
        </p:txBody>
      </p:sp>
    </p:spTree>
    <p:extLst>
      <p:ext uri="{BB962C8B-B14F-4D97-AF65-F5344CB8AC3E}">
        <p14:creationId xmlns:p14="http://schemas.microsoft.com/office/powerpoint/2010/main" val="2767068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6EDA-428A-0847-B70F-B113B2ED26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7709C7-071B-7B43-8618-6876427FED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369C757-DA23-8444-AD39-0B3426709A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DB6A07-FCE6-E84E-9D3A-44B75E9885AD}"/>
              </a:ext>
            </a:extLst>
          </p:cNvPr>
          <p:cNvSpPr>
            <a:spLocks noGrp="1"/>
          </p:cNvSpPr>
          <p:nvPr>
            <p:ph type="dt" sz="half" idx="10"/>
          </p:nvPr>
        </p:nvSpPr>
        <p:spPr/>
        <p:txBody>
          <a:bodyPr/>
          <a:lstStyle/>
          <a:p>
            <a:fld id="{4100E490-4B0F-DE40-8BF5-23E7E5F579C7}" type="datetimeFigureOut">
              <a:rPr lang="en-US" smtClean="0"/>
              <a:t>8/2/2021</a:t>
            </a:fld>
            <a:endParaRPr lang="en-US"/>
          </a:p>
        </p:txBody>
      </p:sp>
      <p:sp>
        <p:nvSpPr>
          <p:cNvPr id="6" name="Footer Placeholder 5">
            <a:extLst>
              <a:ext uri="{FF2B5EF4-FFF2-40B4-BE49-F238E27FC236}">
                <a16:creationId xmlns:a16="http://schemas.microsoft.com/office/drawing/2014/main" id="{EA293632-15F5-F64A-B404-16090739A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5F39A-CAC5-4B45-9072-9B2E51B137F9}"/>
              </a:ext>
            </a:extLst>
          </p:cNvPr>
          <p:cNvSpPr>
            <a:spLocks noGrp="1"/>
          </p:cNvSpPr>
          <p:nvPr>
            <p:ph type="sldNum" sz="quarter" idx="12"/>
          </p:nvPr>
        </p:nvSpPr>
        <p:spPr/>
        <p:txBody>
          <a:bodyPr/>
          <a:lstStyle/>
          <a:p>
            <a:fld id="{B62D5BAA-D995-F846-8848-BFC3493EF461}" type="slidenum">
              <a:rPr lang="en-US" smtClean="0"/>
              <a:t>‹#›</a:t>
            </a:fld>
            <a:endParaRPr lang="en-US"/>
          </a:p>
        </p:txBody>
      </p:sp>
    </p:spTree>
    <p:extLst>
      <p:ext uri="{BB962C8B-B14F-4D97-AF65-F5344CB8AC3E}">
        <p14:creationId xmlns:p14="http://schemas.microsoft.com/office/powerpoint/2010/main" val="349697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590FE-C8FC-F84D-BED8-9418D47666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56891-4D64-2448-89A1-364BFAF66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F9F46-A21E-F84D-875D-7D3D01AF43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00E490-4B0F-DE40-8BF5-23E7E5F579C7}" type="datetimeFigureOut">
              <a:rPr lang="en-US" smtClean="0"/>
              <a:t>8/2/2021</a:t>
            </a:fld>
            <a:endParaRPr lang="en-US"/>
          </a:p>
        </p:txBody>
      </p:sp>
      <p:sp>
        <p:nvSpPr>
          <p:cNvPr id="5" name="Footer Placeholder 4">
            <a:extLst>
              <a:ext uri="{FF2B5EF4-FFF2-40B4-BE49-F238E27FC236}">
                <a16:creationId xmlns:a16="http://schemas.microsoft.com/office/drawing/2014/main" id="{BEEF8827-BE57-F044-B27F-5E88BD0DFA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EDD13C-1576-0F44-B0FD-6BCB6C866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D5BAA-D995-F846-8848-BFC3493EF461}" type="slidenum">
              <a:rPr lang="en-US" smtClean="0"/>
              <a:t>‹#›</a:t>
            </a:fld>
            <a:endParaRPr lang="en-US"/>
          </a:p>
        </p:txBody>
      </p:sp>
    </p:spTree>
    <p:extLst>
      <p:ext uri="{BB962C8B-B14F-4D97-AF65-F5344CB8AC3E}">
        <p14:creationId xmlns:p14="http://schemas.microsoft.com/office/powerpoint/2010/main" val="186195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200" b="1" kern="1200">
          <a:solidFill>
            <a:srgbClr val="28A1BD"/>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bit.ly/TaRWS3"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mailto:emily.hills@canberra.edu.au"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806FEC-1332-D94E-9571-254BEDBBDC9B}"/>
              </a:ext>
            </a:extLst>
          </p:cNvPr>
          <p:cNvSpPr>
            <a:spLocks noGrp="1"/>
          </p:cNvSpPr>
          <p:nvPr>
            <p:ph type="body" sz="quarter" idx="12"/>
          </p:nvPr>
        </p:nvSpPr>
        <p:spPr/>
        <p:txBody>
          <a:bodyPr vert="horz" lIns="91440" tIns="45720" rIns="91440" bIns="45720" rtlCol="0" anchor="t">
            <a:noAutofit/>
          </a:bodyPr>
          <a:lstStyle/>
          <a:p>
            <a:r>
              <a:rPr lang="en-US" dirty="0"/>
              <a:t>Teachers as Researchers</a:t>
            </a:r>
          </a:p>
          <a:p>
            <a:r>
              <a:rPr lang="en-US" dirty="0"/>
              <a:t>Workshop #3 </a:t>
            </a:r>
            <a:endParaRPr lang="en-US" dirty="0">
              <a:cs typeface="Calibri"/>
            </a:endParaRPr>
          </a:p>
        </p:txBody>
      </p:sp>
      <p:sp>
        <p:nvSpPr>
          <p:cNvPr id="3" name="Text Placeholder 2">
            <a:extLst>
              <a:ext uri="{FF2B5EF4-FFF2-40B4-BE49-F238E27FC236}">
                <a16:creationId xmlns:a16="http://schemas.microsoft.com/office/drawing/2014/main" id="{C5C3AC1B-D3E7-5E4D-B3B8-607B630C67AB}"/>
              </a:ext>
            </a:extLst>
          </p:cNvPr>
          <p:cNvSpPr>
            <a:spLocks noGrp="1"/>
          </p:cNvSpPr>
          <p:nvPr>
            <p:ph type="body" sz="quarter" idx="13"/>
          </p:nvPr>
        </p:nvSpPr>
        <p:spPr/>
        <p:txBody>
          <a:bodyPr/>
          <a:lstStyle/>
          <a:p>
            <a:r>
              <a:rPr lang="en-US" dirty="0"/>
              <a:t>Emily Hills &amp; Chris Morrissey </a:t>
            </a:r>
          </a:p>
        </p:txBody>
      </p:sp>
      <p:sp>
        <p:nvSpPr>
          <p:cNvPr id="4" name="Text Placeholder 3">
            <a:extLst>
              <a:ext uri="{FF2B5EF4-FFF2-40B4-BE49-F238E27FC236}">
                <a16:creationId xmlns:a16="http://schemas.microsoft.com/office/drawing/2014/main" id="{FA4C826D-AD2C-C242-A983-083A33985F38}"/>
              </a:ext>
            </a:extLst>
          </p:cNvPr>
          <p:cNvSpPr>
            <a:spLocks noGrp="1"/>
          </p:cNvSpPr>
          <p:nvPr>
            <p:ph type="body" sz="quarter" idx="14"/>
          </p:nvPr>
        </p:nvSpPr>
        <p:spPr/>
        <p:txBody>
          <a:bodyPr/>
          <a:lstStyle/>
          <a:p>
            <a:r>
              <a:rPr lang="en-US"/>
              <a:t>Faculty of Education </a:t>
            </a:r>
          </a:p>
        </p:txBody>
      </p:sp>
      <p:sp>
        <p:nvSpPr>
          <p:cNvPr id="5" name="Text Placeholder 4">
            <a:extLst>
              <a:ext uri="{FF2B5EF4-FFF2-40B4-BE49-F238E27FC236}">
                <a16:creationId xmlns:a16="http://schemas.microsoft.com/office/drawing/2014/main" id="{548936BA-DBC2-F24A-8E2A-F2C4626D2B6C}"/>
              </a:ext>
            </a:extLst>
          </p:cNvPr>
          <p:cNvSpPr>
            <a:spLocks noGrp="1"/>
          </p:cNvSpPr>
          <p:nvPr>
            <p:ph type="body" sz="quarter" idx="15"/>
          </p:nvPr>
        </p:nvSpPr>
        <p:spPr/>
        <p:txBody>
          <a:bodyPr>
            <a:normAutofit lnSpcReduction="10000"/>
          </a:bodyPr>
          <a:lstStyle/>
          <a:p>
            <a:r>
              <a:rPr lang="en-US" dirty="0"/>
              <a:t>Welcome to Workshop #3</a:t>
            </a:r>
          </a:p>
          <a:p>
            <a:r>
              <a:rPr lang="en-GB" dirty="0"/>
              <a:t>Progressing the Research Project &amp; Strategies for maintaining focus</a:t>
            </a:r>
          </a:p>
          <a:p>
            <a:endParaRPr lang="en-US" dirty="0"/>
          </a:p>
          <a:p>
            <a:r>
              <a:rPr lang="en-US" dirty="0"/>
              <a:t>Teachers as Researchers, 2021 </a:t>
            </a:r>
          </a:p>
        </p:txBody>
      </p:sp>
    </p:spTree>
    <p:extLst>
      <p:ext uri="{BB962C8B-B14F-4D97-AF65-F5344CB8AC3E}">
        <p14:creationId xmlns:p14="http://schemas.microsoft.com/office/powerpoint/2010/main" val="206215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A183-5165-45DC-AFC2-16A4D2AB8D28}"/>
              </a:ext>
            </a:extLst>
          </p:cNvPr>
          <p:cNvSpPr>
            <a:spLocks noGrp="1"/>
          </p:cNvSpPr>
          <p:nvPr>
            <p:ph type="title"/>
          </p:nvPr>
        </p:nvSpPr>
        <p:spPr/>
        <p:txBody>
          <a:bodyPr/>
          <a:lstStyle/>
          <a:p>
            <a:r>
              <a:rPr lang="en-GB" dirty="0"/>
              <a:t>Project Reflection and Planning </a:t>
            </a:r>
            <a:endParaRPr lang="en-AU" dirty="0"/>
          </a:p>
        </p:txBody>
      </p:sp>
      <p:sp>
        <p:nvSpPr>
          <p:cNvPr id="3" name="Content Placeholder 2">
            <a:extLst>
              <a:ext uri="{FF2B5EF4-FFF2-40B4-BE49-F238E27FC236}">
                <a16:creationId xmlns:a16="http://schemas.microsoft.com/office/drawing/2014/main" id="{6782A229-DA7E-454A-AC32-CC3CFBCCE4B0}"/>
              </a:ext>
            </a:extLst>
          </p:cNvPr>
          <p:cNvSpPr>
            <a:spLocks noGrp="1"/>
          </p:cNvSpPr>
          <p:nvPr>
            <p:ph sz="half" idx="1"/>
          </p:nvPr>
        </p:nvSpPr>
        <p:spPr>
          <a:xfrm>
            <a:off x="838199" y="1825625"/>
            <a:ext cx="10515599" cy="4351338"/>
          </a:xfrm>
        </p:spPr>
        <p:txBody>
          <a:bodyPr/>
          <a:lstStyle/>
          <a:p>
            <a:pPr marL="342900" indent="-342900">
              <a:buFont typeface="Arial" panose="020B0604020202020204" pitchFamily="34" charset="0"/>
              <a:buChar char="•"/>
            </a:pPr>
            <a:r>
              <a:rPr lang="en-GB" dirty="0"/>
              <a:t>Each table has an A3 copy of the </a:t>
            </a:r>
            <a:r>
              <a:rPr lang="en-GB" b="1" dirty="0"/>
              <a:t>Project Reflection and Planning</a:t>
            </a:r>
            <a:r>
              <a:rPr lang="en-GB" dirty="0"/>
              <a:t> document for today’s workshop </a:t>
            </a:r>
          </a:p>
          <a:p>
            <a:pPr marL="342900" indent="-342900">
              <a:buFont typeface="Arial" panose="020B0604020202020204" pitchFamily="34" charset="0"/>
              <a:buChar char="•"/>
            </a:pPr>
            <a:r>
              <a:rPr lang="en-GB" dirty="0"/>
              <a:t>You can also access an electronic copy by going to </a:t>
            </a:r>
            <a:r>
              <a:rPr lang="en-GB" b="1" dirty="0">
                <a:hlinkClick r:id="rId2"/>
              </a:rPr>
              <a:t>https://bit.ly/TaRWS3</a:t>
            </a:r>
            <a:r>
              <a:rPr lang="en-GB" b="1" dirty="0"/>
              <a:t> </a:t>
            </a:r>
          </a:p>
          <a:p>
            <a:pPr marL="342900" indent="-342900">
              <a:buFont typeface="Arial" panose="020B0604020202020204" pitchFamily="34" charset="0"/>
              <a:buChar char="•"/>
            </a:pPr>
            <a:r>
              <a:rPr lang="en-GB" dirty="0"/>
              <a:t>Work through this reflection template and asses where you’re up to with your project </a:t>
            </a:r>
          </a:p>
          <a:p>
            <a:pPr marL="342900" indent="-342900">
              <a:buFont typeface="Arial" panose="020B0604020202020204" pitchFamily="34" charset="0"/>
              <a:buChar char="•"/>
            </a:pPr>
            <a:r>
              <a:rPr lang="en-GB" dirty="0"/>
              <a:t>Spend the remainder of the session working with your team on next steps </a:t>
            </a:r>
            <a:endParaRPr lang="en-AU" dirty="0"/>
          </a:p>
        </p:txBody>
      </p:sp>
    </p:spTree>
    <p:extLst>
      <p:ext uri="{BB962C8B-B14F-4D97-AF65-F5344CB8AC3E}">
        <p14:creationId xmlns:p14="http://schemas.microsoft.com/office/powerpoint/2010/main" val="4170644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23E8-E11C-4495-BCF3-7F31F9FC2AB6}"/>
              </a:ext>
            </a:extLst>
          </p:cNvPr>
          <p:cNvSpPr>
            <a:spLocks noGrp="1"/>
          </p:cNvSpPr>
          <p:nvPr>
            <p:ph type="title"/>
          </p:nvPr>
        </p:nvSpPr>
        <p:spPr/>
        <p:txBody>
          <a:bodyPr/>
          <a:lstStyle/>
          <a:p>
            <a:r>
              <a:rPr lang="en-GB"/>
              <a:t>September </a:t>
            </a:r>
            <a:r>
              <a:rPr lang="en-GB" dirty="0"/>
              <a:t>workshop </a:t>
            </a:r>
            <a:endParaRPr lang="en-AU" dirty="0"/>
          </a:p>
        </p:txBody>
      </p:sp>
      <p:sp>
        <p:nvSpPr>
          <p:cNvPr id="3" name="Content Placeholder 2">
            <a:extLst>
              <a:ext uri="{FF2B5EF4-FFF2-40B4-BE49-F238E27FC236}">
                <a16:creationId xmlns:a16="http://schemas.microsoft.com/office/drawing/2014/main" id="{8CD67E54-430A-4FE6-8FFF-CC899874E931}"/>
              </a:ext>
            </a:extLst>
          </p:cNvPr>
          <p:cNvSpPr>
            <a:spLocks noGrp="1"/>
          </p:cNvSpPr>
          <p:nvPr>
            <p:ph sz="half" idx="1"/>
          </p:nvPr>
        </p:nvSpPr>
        <p:spPr>
          <a:xfrm>
            <a:off x="838200" y="1825625"/>
            <a:ext cx="10515600" cy="4351338"/>
          </a:xfrm>
        </p:spPr>
        <p:txBody>
          <a:bodyPr>
            <a:normAutofit lnSpcReduction="10000"/>
          </a:bodyPr>
          <a:lstStyle/>
          <a:p>
            <a:pPr marL="342900" indent="-342900">
              <a:buFont typeface="Arial" panose="020B0604020202020204" pitchFamily="34" charset="0"/>
              <a:buChar char="•"/>
            </a:pPr>
            <a:r>
              <a:rPr lang="en-GB" dirty="0"/>
              <a:t>We are quickly coming to the end of the Teachers as Researchers project for 2021. </a:t>
            </a:r>
          </a:p>
          <a:p>
            <a:pPr marL="342900" indent="-342900">
              <a:buFont typeface="Arial" panose="020B0604020202020204" pitchFamily="34" charset="0"/>
              <a:buChar char="•"/>
            </a:pPr>
            <a:r>
              <a:rPr lang="en-AU" dirty="0"/>
              <a:t>Our next workshop together will be in </a:t>
            </a:r>
            <a:r>
              <a:rPr lang="en-AU" b="1" dirty="0"/>
              <a:t>Term 3, Week 9 – Monday 6</a:t>
            </a:r>
            <a:r>
              <a:rPr lang="en-AU" b="1" baseline="30000" dirty="0"/>
              <a:t>th</a:t>
            </a:r>
            <a:r>
              <a:rPr lang="en-AU" b="1" dirty="0"/>
              <a:t> September 2pm – 5pm. </a:t>
            </a:r>
          </a:p>
          <a:p>
            <a:pPr marL="342900" indent="-342900">
              <a:buFont typeface="Arial" panose="020B0604020202020204" pitchFamily="34" charset="0"/>
              <a:buChar char="•"/>
            </a:pPr>
            <a:r>
              <a:rPr lang="en-GB" dirty="0"/>
              <a:t>Make sure you plan your interim meeting with your UC Critical Friend between now and our next workshop </a:t>
            </a:r>
            <a:endParaRPr lang="en-AU" dirty="0"/>
          </a:p>
          <a:p>
            <a:pPr marL="342900" indent="-342900">
              <a:buFont typeface="Arial" panose="020B0604020202020204" pitchFamily="34" charset="0"/>
              <a:buChar char="•"/>
            </a:pPr>
            <a:r>
              <a:rPr lang="en-AU" dirty="0"/>
              <a:t>The focus of </a:t>
            </a:r>
            <a:r>
              <a:rPr lang="en-AU" b="1" dirty="0"/>
              <a:t>Workshop #4</a:t>
            </a:r>
            <a:r>
              <a:rPr lang="en-AU" dirty="0"/>
              <a:t> will be on the </a:t>
            </a:r>
            <a:r>
              <a:rPr lang="en-AU" b="1" dirty="0"/>
              <a:t>consolidation</a:t>
            </a:r>
            <a:r>
              <a:rPr lang="en-AU" dirty="0"/>
              <a:t> of what each school has done for the purposes of presenting at the </a:t>
            </a:r>
            <a:r>
              <a:rPr lang="en-AU" b="1" dirty="0"/>
              <a:t>Affiliated Schools Conference on Friday 22</a:t>
            </a:r>
            <a:r>
              <a:rPr lang="en-AU" b="1" baseline="30000" dirty="0"/>
              <a:t>nd</a:t>
            </a:r>
            <a:r>
              <a:rPr lang="en-AU" b="1" dirty="0"/>
              <a:t> October</a:t>
            </a:r>
            <a:r>
              <a:rPr lang="en-AU" dirty="0"/>
              <a:t>. Details will be provided in the final session on what’s expected for </a:t>
            </a:r>
            <a:r>
              <a:rPr lang="en-AU"/>
              <a:t>the conference. </a:t>
            </a:r>
            <a:endParaRPr lang="en-AU" dirty="0"/>
          </a:p>
          <a:p>
            <a:pPr marL="342900" indent="-342900">
              <a:buFont typeface="Arial" panose="020B0604020202020204" pitchFamily="34" charset="0"/>
              <a:buChar char="•"/>
            </a:pPr>
            <a:r>
              <a:rPr lang="en-AU" dirty="0"/>
              <a:t>If you have any questions, please contact your UC Critical Friend in the first instance, then Emily at </a:t>
            </a:r>
            <a:r>
              <a:rPr lang="en-AU" dirty="0">
                <a:hlinkClick r:id="rId2"/>
              </a:rPr>
              <a:t>emily.hills@canberra.edu.au</a:t>
            </a:r>
            <a:r>
              <a:rPr lang="en-AU" dirty="0"/>
              <a:t> </a:t>
            </a:r>
            <a:endParaRPr lang="en-GB" dirty="0"/>
          </a:p>
        </p:txBody>
      </p:sp>
    </p:spTree>
    <p:extLst>
      <p:ext uri="{BB962C8B-B14F-4D97-AF65-F5344CB8AC3E}">
        <p14:creationId xmlns:p14="http://schemas.microsoft.com/office/powerpoint/2010/main" val="888207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137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91C0-D2D3-4982-A113-CBDD4663615C}"/>
              </a:ext>
            </a:extLst>
          </p:cNvPr>
          <p:cNvSpPr>
            <a:spLocks noGrp="1"/>
          </p:cNvSpPr>
          <p:nvPr>
            <p:ph type="title"/>
          </p:nvPr>
        </p:nvSpPr>
        <p:spPr/>
        <p:txBody>
          <a:bodyPr/>
          <a:lstStyle/>
          <a:p>
            <a:r>
              <a:rPr lang="en-GB" dirty="0"/>
              <a:t>Workshop #3 Overview </a:t>
            </a:r>
            <a:endParaRPr lang="en-AU" dirty="0"/>
          </a:p>
        </p:txBody>
      </p:sp>
      <p:sp>
        <p:nvSpPr>
          <p:cNvPr id="3" name="Content Placeholder 2">
            <a:extLst>
              <a:ext uri="{FF2B5EF4-FFF2-40B4-BE49-F238E27FC236}">
                <a16:creationId xmlns:a16="http://schemas.microsoft.com/office/drawing/2014/main" id="{45BADAC3-119E-4CEB-9559-C3F5FF6EFDF0}"/>
              </a:ext>
            </a:extLst>
          </p:cNvPr>
          <p:cNvSpPr>
            <a:spLocks noGrp="1"/>
          </p:cNvSpPr>
          <p:nvPr>
            <p:ph sz="half" idx="1"/>
          </p:nvPr>
        </p:nvSpPr>
        <p:spPr>
          <a:xfrm>
            <a:off x="838200" y="1825625"/>
            <a:ext cx="10515600" cy="4351338"/>
          </a:xfrm>
        </p:spPr>
        <p:txBody>
          <a:bodyPr vert="horz" lIns="91440" tIns="45720" rIns="91440" bIns="45720" rtlCol="0" anchor="t">
            <a:normAutofit/>
          </a:bodyPr>
          <a:lstStyle/>
          <a:p>
            <a:pPr marL="457200" indent="-457200">
              <a:buFont typeface="Arial" panose="020B0604020202020204" pitchFamily="34" charset="0"/>
              <a:buChar char="•"/>
            </a:pPr>
            <a:r>
              <a:rPr lang="en-GB" sz="3200" dirty="0"/>
              <a:t>Welcome and Acknowledgement (Sally Rule)</a:t>
            </a:r>
          </a:p>
          <a:p>
            <a:pPr marL="457200" indent="-457200">
              <a:buFont typeface="Arial" panose="020B0604020202020204" pitchFamily="34" charset="0"/>
              <a:buChar char="•"/>
            </a:pPr>
            <a:r>
              <a:rPr lang="en-GB" sz="3200" dirty="0"/>
              <a:t>UC Update</a:t>
            </a:r>
          </a:p>
          <a:p>
            <a:pPr marL="457200" indent="-457200">
              <a:buFont typeface="Arial" panose="020B0604020202020204" pitchFamily="34" charset="0"/>
              <a:buChar char="•"/>
            </a:pPr>
            <a:r>
              <a:rPr lang="en-GB" sz="3200" dirty="0"/>
              <a:t>Check in with all teams</a:t>
            </a:r>
          </a:p>
          <a:p>
            <a:pPr marL="457200" indent="-457200">
              <a:buFont typeface="Arial" panose="020B0604020202020204" pitchFamily="34" charset="0"/>
              <a:buChar char="•"/>
            </a:pPr>
            <a:r>
              <a:rPr lang="en-GB" sz="3200" dirty="0">
                <a:cs typeface="Calibri"/>
              </a:rPr>
              <a:t>Check in on where we are at in the research process</a:t>
            </a:r>
          </a:p>
          <a:p>
            <a:pPr marL="457200" indent="-457200">
              <a:buFont typeface="Arial" panose="020B0604020202020204" pitchFamily="34" charset="0"/>
              <a:buChar char="•"/>
            </a:pPr>
            <a:r>
              <a:rPr lang="en-GB" sz="3200" dirty="0">
                <a:cs typeface="Calibri"/>
              </a:rPr>
              <a:t>Project Planning and Reflection</a:t>
            </a:r>
          </a:p>
          <a:p>
            <a:pPr marL="457200" indent="-457200">
              <a:buFont typeface="Arial" panose="020B0604020202020204" pitchFamily="34" charset="0"/>
              <a:buChar char="•"/>
            </a:pPr>
            <a:r>
              <a:rPr lang="en-GB" sz="3200" dirty="0">
                <a:cs typeface="Calibri"/>
              </a:rPr>
              <a:t>Working on next steps with Critical Friends  </a:t>
            </a:r>
          </a:p>
          <a:p>
            <a:pPr marL="457200" indent="-457200">
              <a:buFont typeface="Arial" panose="020B0604020202020204" pitchFamily="34" charset="0"/>
              <a:buChar char="•"/>
            </a:pPr>
            <a:r>
              <a:rPr lang="en-GB" sz="3200" dirty="0">
                <a:cs typeface="Calibri"/>
              </a:rPr>
              <a:t>Planning for September workshop</a:t>
            </a:r>
          </a:p>
          <a:p>
            <a:pPr marL="457200" indent="-457200">
              <a:buFont typeface="Arial" panose="020B0604020202020204" pitchFamily="34" charset="0"/>
              <a:buChar char="•"/>
            </a:pPr>
            <a:endParaRPr lang="en-GB" sz="3200" dirty="0">
              <a:cs typeface="Calibri"/>
            </a:endParaRPr>
          </a:p>
          <a:p>
            <a:endParaRPr lang="en-GB" sz="3200" dirty="0"/>
          </a:p>
        </p:txBody>
      </p:sp>
      <p:pic>
        <p:nvPicPr>
          <p:cNvPr id="6" name="Picture 5" descr="Text, logo, company name&#10;&#10;Description automatically generated">
            <a:extLst>
              <a:ext uri="{FF2B5EF4-FFF2-40B4-BE49-F238E27FC236}">
                <a16:creationId xmlns:a16="http://schemas.microsoft.com/office/drawing/2014/main" id="{206F88E3-3FC2-40E4-9F6A-9DE9AA7D7210}"/>
              </a:ext>
            </a:extLst>
          </p:cNvPr>
          <p:cNvPicPr>
            <a:picLocks noChangeAspect="1"/>
          </p:cNvPicPr>
          <p:nvPr/>
        </p:nvPicPr>
        <p:blipFill>
          <a:blip r:embed="rId2"/>
          <a:stretch>
            <a:fillRect/>
          </a:stretch>
        </p:blipFill>
        <p:spPr>
          <a:xfrm>
            <a:off x="9192299" y="365125"/>
            <a:ext cx="2380952" cy="1685714"/>
          </a:xfrm>
          <a:prstGeom prst="rect">
            <a:avLst/>
          </a:prstGeom>
        </p:spPr>
      </p:pic>
    </p:spTree>
    <p:extLst>
      <p:ext uri="{BB962C8B-B14F-4D97-AF65-F5344CB8AC3E}">
        <p14:creationId xmlns:p14="http://schemas.microsoft.com/office/powerpoint/2010/main" val="110732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A086E-03A6-6B49-A2DF-D8DEB48EC9E2}"/>
              </a:ext>
            </a:extLst>
          </p:cNvPr>
          <p:cNvSpPr>
            <a:spLocks noGrp="1"/>
          </p:cNvSpPr>
          <p:nvPr>
            <p:ph type="ctrTitle" idx="4294967295"/>
          </p:nvPr>
        </p:nvSpPr>
        <p:spPr>
          <a:xfrm>
            <a:off x="6659563" y="1122363"/>
            <a:ext cx="4860925" cy="1739900"/>
          </a:xfrm>
        </p:spPr>
        <p:txBody>
          <a:bodyPr anchor="t">
            <a:normAutofit fontScale="90000"/>
          </a:bodyPr>
          <a:lstStyle/>
          <a:p>
            <a:pPr algn="l"/>
            <a:r>
              <a:rPr lang="en-US" sz="4400" b="1">
                <a:solidFill>
                  <a:srgbClr val="28A1BD"/>
                </a:solidFill>
                <a:latin typeface="+mn-lt"/>
              </a:rPr>
              <a:t>Example expanded title for presentation,</a:t>
            </a:r>
            <a:br>
              <a:rPr lang="en-US" sz="4400" b="1">
                <a:solidFill>
                  <a:srgbClr val="28A1BD"/>
                </a:solidFill>
                <a:latin typeface="+mn-lt"/>
              </a:rPr>
            </a:br>
            <a:r>
              <a:rPr lang="en-US" sz="4400" b="1">
                <a:solidFill>
                  <a:srgbClr val="28A1BD"/>
                </a:solidFill>
                <a:latin typeface="+mn-lt"/>
              </a:rPr>
              <a:t>third line.</a:t>
            </a:r>
          </a:p>
        </p:txBody>
      </p:sp>
      <p:sp>
        <p:nvSpPr>
          <p:cNvPr id="3" name="Subtitle 2">
            <a:extLst>
              <a:ext uri="{FF2B5EF4-FFF2-40B4-BE49-F238E27FC236}">
                <a16:creationId xmlns:a16="http://schemas.microsoft.com/office/drawing/2014/main" id="{90C9D873-992B-BB4B-97E7-6686198DCB71}"/>
              </a:ext>
            </a:extLst>
          </p:cNvPr>
          <p:cNvSpPr>
            <a:spLocks noGrp="1"/>
          </p:cNvSpPr>
          <p:nvPr>
            <p:ph type="subTitle" idx="4294967295"/>
          </p:nvPr>
        </p:nvSpPr>
        <p:spPr>
          <a:xfrm>
            <a:off x="6659563" y="3167063"/>
            <a:ext cx="4860925" cy="2965450"/>
          </a:xfrm>
        </p:spPr>
        <p:txBody>
          <a:bodyPr>
            <a:normAutofit/>
          </a:bodyPr>
          <a:lstStyle/>
          <a:p>
            <a:pPr algn="l"/>
            <a:r>
              <a:rPr lang="en-AU" sz="2000"/>
              <a:t>Lorem ipsum </a:t>
            </a:r>
            <a:r>
              <a:rPr lang="en-AU" sz="2000" err="1"/>
              <a:t>dolor</a:t>
            </a:r>
            <a:r>
              <a:rPr lang="en-AU" sz="2000"/>
              <a:t> sit </a:t>
            </a:r>
            <a:r>
              <a:rPr lang="en-AU" sz="2000" err="1"/>
              <a:t>amet</a:t>
            </a:r>
            <a:r>
              <a:rPr lang="en-AU" sz="2000"/>
              <a:t>, </a:t>
            </a:r>
            <a:r>
              <a:rPr lang="en-AU" sz="2000" err="1"/>
              <a:t>consectetur</a:t>
            </a:r>
            <a:r>
              <a:rPr lang="en-AU" sz="2000"/>
              <a:t> </a:t>
            </a:r>
            <a:r>
              <a:rPr lang="en-AU" sz="2000" err="1"/>
              <a:t>adipiscing</a:t>
            </a:r>
            <a:r>
              <a:rPr lang="en-AU" sz="2000"/>
              <a:t> </a:t>
            </a:r>
            <a:r>
              <a:rPr lang="en-AU" sz="2000" err="1"/>
              <a:t>elit</a:t>
            </a:r>
            <a:r>
              <a:rPr lang="en-AU" sz="2000"/>
              <a:t>. </a:t>
            </a:r>
            <a:r>
              <a:rPr lang="en-AU" sz="2000" err="1"/>
              <a:t>Suspendisse</a:t>
            </a:r>
            <a:r>
              <a:rPr lang="en-AU" sz="2000"/>
              <a:t> et </a:t>
            </a:r>
            <a:r>
              <a:rPr lang="en-AU" sz="2000" err="1"/>
              <a:t>vehicula</a:t>
            </a:r>
            <a:r>
              <a:rPr lang="en-AU" sz="2000"/>
              <a:t> </a:t>
            </a:r>
            <a:r>
              <a:rPr lang="en-AU" sz="2000" err="1"/>
              <a:t>risus</a:t>
            </a:r>
            <a:r>
              <a:rPr lang="en-AU" sz="2000"/>
              <a:t>. </a:t>
            </a:r>
            <a:r>
              <a:rPr lang="en-AU" sz="2000" err="1"/>
              <a:t>Mauris</a:t>
            </a:r>
            <a:r>
              <a:rPr lang="en-AU" sz="2000"/>
              <a:t> </a:t>
            </a:r>
            <a:r>
              <a:rPr lang="en-AU" sz="2000" err="1"/>
              <a:t>aliquet</a:t>
            </a:r>
            <a:r>
              <a:rPr lang="en-AU" sz="2000"/>
              <a:t> </a:t>
            </a:r>
            <a:r>
              <a:rPr lang="en-AU" sz="2000" err="1"/>
              <a:t>lectus</a:t>
            </a:r>
            <a:r>
              <a:rPr lang="en-AU" sz="2000"/>
              <a:t> </a:t>
            </a:r>
            <a:r>
              <a:rPr lang="en-AU" sz="2000" err="1"/>
              <a:t>urna</a:t>
            </a:r>
            <a:r>
              <a:rPr lang="en-AU" sz="2000"/>
              <a:t>, id cursus </a:t>
            </a:r>
            <a:r>
              <a:rPr lang="en-AU" sz="2000" err="1"/>
              <a:t>urna</a:t>
            </a:r>
            <a:r>
              <a:rPr lang="en-AU" sz="2000"/>
              <a:t> </a:t>
            </a:r>
            <a:r>
              <a:rPr lang="en-AU" sz="2000" err="1"/>
              <a:t>dapibus</a:t>
            </a:r>
            <a:r>
              <a:rPr lang="en-AU" sz="2000"/>
              <a:t> </a:t>
            </a:r>
            <a:r>
              <a:rPr lang="en-AU" sz="2000" err="1"/>
              <a:t>eu</a:t>
            </a:r>
            <a:r>
              <a:rPr lang="en-AU" sz="2000"/>
              <a:t>. </a:t>
            </a:r>
          </a:p>
          <a:p>
            <a:pPr algn="l"/>
            <a:r>
              <a:rPr lang="en-AU" sz="2000" err="1"/>
              <a:t>Nulla</a:t>
            </a:r>
            <a:r>
              <a:rPr lang="en-AU" sz="2000"/>
              <a:t> ante </a:t>
            </a:r>
            <a:r>
              <a:rPr lang="en-AU" sz="2000" err="1"/>
              <a:t>justo</a:t>
            </a:r>
            <a:r>
              <a:rPr lang="en-AU" sz="2000"/>
              <a:t>, </a:t>
            </a:r>
            <a:r>
              <a:rPr lang="en-AU" sz="2000" err="1"/>
              <a:t>ultricies</a:t>
            </a:r>
            <a:r>
              <a:rPr lang="en-AU" sz="2000"/>
              <a:t> </a:t>
            </a:r>
            <a:r>
              <a:rPr lang="en-AU" sz="2000" err="1"/>
              <a:t>sed</a:t>
            </a:r>
            <a:r>
              <a:rPr lang="en-AU" sz="2000"/>
              <a:t> </a:t>
            </a:r>
            <a:r>
              <a:rPr lang="en-AU" sz="2000" err="1"/>
              <a:t>nulla</a:t>
            </a:r>
            <a:r>
              <a:rPr lang="en-AU" sz="2000"/>
              <a:t> </a:t>
            </a:r>
            <a:r>
              <a:rPr lang="en-AU" sz="2000" err="1"/>
              <a:t>quis</a:t>
            </a:r>
            <a:r>
              <a:rPr lang="en-AU" sz="2000"/>
              <a:t>, </a:t>
            </a:r>
            <a:r>
              <a:rPr lang="en-AU" sz="2000" err="1"/>
              <a:t>facilisis</a:t>
            </a:r>
            <a:r>
              <a:rPr lang="en-AU" sz="2000"/>
              <a:t> </a:t>
            </a:r>
            <a:r>
              <a:rPr lang="en-AU" sz="2000" err="1"/>
              <a:t>consectetur</a:t>
            </a:r>
            <a:r>
              <a:rPr lang="en-AU" sz="2000"/>
              <a:t> magna. Morbi </a:t>
            </a:r>
            <a:r>
              <a:rPr lang="en-AU" sz="2000" err="1"/>
              <a:t>pellentesque</a:t>
            </a:r>
            <a:r>
              <a:rPr lang="en-AU" sz="2000"/>
              <a:t> </a:t>
            </a:r>
            <a:r>
              <a:rPr lang="en-AU" sz="2000" err="1"/>
              <a:t>turpis</a:t>
            </a:r>
            <a:r>
              <a:rPr lang="en-AU" sz="2000"/>
              <a:t> </a:t>
            </a:r>
            <a:r>
              <a:rPr lang="en-AU" sz="2000" err="1"/>
              <a:t>vel</a:t>
            </a:r>
            <a:r>
              <a:rPr lang="en-AU" sz="2000"/>
              <a:t> </a:t>
            </a:r>
            <a:r>
              <a:rPr lang="en-AU" sz="2000" err="1"/>
              <a:t>nisl</a:t>
            </a:r>
            <a:r>
              <a:rPr lang="en-AU" sz="2000"/>
              <a:t> </a:t>
            </a:r>
            <a:r>
              <a:rPr lang="en-AU" sz="2000" err="1"/>
              <a:t>scelerisque</a:t>
            </a:r>
            <a:r>
              <a:rPr lang="en-AU" sz="2000"/>
              <a:t> </a:t>
            </a:r>
            <a:r>
              <a:rPr lang="en-AU" sz="2000" err="1"/>
              <a:t>hendrerit</a:t>
            </a:r>
            <a:r>
              <a:rPr lang="en-AU" sz="2000"/>
              <a:t> </a:t>
            </a:r>
            <a:r>
              <a:rPr lang="en-AU" sz="2000" err="1"/>
              <a:t>ut</a:t>
            </a:r>
            <a:r>
              <a:rPr lang="en-AU" sz="2000"/>
              <a:t> pharetra </a:t>
            </a:r>
            <a:r>
              <a:rPr lang="en-AU" sz="2000" err="1"/>
              <a:t>lacus</a:t>
            </a:r>
            <a:r>
              <a:rPr lang="en-AU" sz="2000"/>
              <a:t>.</a:t>
            </a:r>
            <a:endParaRPr lang="en-US" sz="2000"/>
          </a:p>
        </p:txBody>
      </p:sp>
      <p:pic>
        <p:nvPicPr>
          <p:cNvPr id="1025" name="Picture 1" descr="gen_204?id=xbid&amp;dbm_b=AKAmf-AFTZg2uMmOBqFBaw92OPzAdXs_QgPqdm3o0rWduH4_acR8dJBoIZOiKLmm4ckOf-5VtLiDBMbvxihcvtPdqYGPpVSN-Iwh3lXGCM1coSvWAULEXlk">
            <a:extLst>
              <a:ext uri="{FF2B5EF4-FFF2-40B4-BE49-F238E27FC236}">
                <a16:creationId xmlns:a16="http://schemas.microsoft.com/office/drawing/2014/main" id="{A736D2E0-0BDC-4442-972F-4AA5D51A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en_204?id=xbid&amp;dbm_b=AKAmf-AFTZg2uMmOBqFBaw92OPzAdXs_QgPqdm3o0rWduH4_acR8dJBoIZOiKLmm4ckOf-5VtLiDBMbvxihcvtPdqYGPpVSN-Iwh3lXGCM1coSvWAULEXlk">
            <a:extLst>
              <a:ext uri="{FF2B5EF4-FFF2-40B4-BE49-F238E27FC236}">
                <a16:creationId xmlns:a16="http://schemas.microsoft.com/office/drawing/2014/main" id="{984B55C8-CFF9-874C-A027-FCD7B7FA6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0243967-5E69-4DB9-96A7-3641438E7D8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3361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FEF47-5DD9-401B-B60B-6E80D1069AE3}"/>
              </a:ext>
            </a:extLst>
          </p:cNvPr>
          <p:cNvSpPr>
            <a:spLocks noGrp="1"/>
          </p:cNvSpPr>
          <p:nvPr>
            <p:ph type="title"/>
          </p:nvPr>
        </p:nvSpPr>
        <p:spPr/>
        <p:txBody>
          <a:bodyPr/>
          <a:lstStyle/>
          <a:p>
            <a:r>
              <a:rPr lang="en-GB" dirty="0"/>
              <a:t>UC Update</a:t>
            </a:r>
            <a:endParaRPr lang="en-AU" dirty="0"/>
          </a:p>
        </p:txBody>
      </p:sp>
      <p:sp>
        <p:nvSpPr>
          <p:cNvPr id="3" name="Content Placeholder 2">
            <a:extLst>
              <a:ext uri="{FF2B5EF4-FFF2-40B4-BE49-F238E27FC236}">
                <a16:creationId xmlns:a16="http://schemas.microsoft.com/office/drawing/2014/main" id="{73192DDB-DE03-452F-B934-15C8B5C7812F}"/>
              </a:ext>
            </a:extLst>
          </p:cNvPr>
          <p:cNvSpPr>
            <a:spLocks noGrp="1"/>
          </p:cNvSpPr>
          <p:nvPr>
            <p:ph sz="half" idx="1"/>
          </p:nvPr>
        </p:nvSpPr>
        <p:spPr/>
        <p:txBody>
          <a:bodyPr/>
          <a:lstStyle/>
          <a:p>
            <a:endParaRPr lang="en-GB" dirty="0"/>
          </a:p>
          <a:p>
            <a:pPr marL="457200" indent="-457200">
              <a:buAutoNum type="arabicPeriod"/>
            </a:pPr>
            <a:r>
              <a:rPr lang="en-AU" dirty="0"/>
              <a:t>S1 Placements- thanks from us to you</a:t>
            </a:r>
          </a:p>
          <a:p>
            <a:pPr marL="457200" indent="-457200">
              <a:buAutoNum type="arabicPeriod"/>
            </a:pPr>
            <a:r>
              <a:rPr lang="en-AU" dirty="0"/>
              <a:t>Launch of Capital Region Schools Network (CRSN)- July 20</a:t>
            </a:r>
          </a:p>
          <a:p>
            <a:pPr marL="457200" indent="-457200">
              <a:buAutoNum type="arabicPeriod"/>
            </a:pPr>
            <a:r>
              <a:rPr lang="en-AU" dirty="0"/>
              <a:t>Respectful relationships workshop- July 21</a:t>
            </a:r>
          </a:p>
          <a:p>
            <a:pPr marL="457200" indent="-457200">
              <a:buAutoNum type="arabicPeriod"/>
            </a:pPr>
            <a:r>
              <a:rPr lang="en-AU" dirty="0"/>
              <a:t>Mentoring PSTs and TPA workshop- August 11</a:t>
            </a:r>
          </a:p>
          <a:p>
            <a:pPr marL="457200" indent="-457200">
              <a:buAutoNum type="arabicPeriod"/>
            </a:pPr>
            <a:r>
              <a:rPr lang="en-AU" dirty="0"/>
              <a:t>SPECs workshop- Sep. 1 </a:t>
            </a:r>
          </a:p>
        </p:txBody>
      </p:sp>
      <p:sp>
        <p:nvSpPr>
          <p:cNvPr id="4" name="Content Placeholder 3">
            <a:extLst>
              <a:ext uri="{FF2B5EF4-FFF2-40B4-BE49-F238E27FC236}">
                <a16:creationId xmlns:a16="http://schemas.microsoft.com/office/drawing/2014/main" id="{3C3C6313-5BE3-4459-ABE2-63644719F79E}"/>
              </a:ext>
            </a:extLst>
          </p:cNvPr>
          <p:cNvSpPr>
            <a:spLocks noGrp="1"/>
          </p:cNvSpPr>
          <p:nvPr>
            <p:ph sz="half" idx="2"/>
          </p:nvPr>
        </p:nvSpPr>
        <p:spPr/>
        <p:txBody>
          <a:bodyPr/>
          <a:lstStyle/>
          <a:p>
            <a:endParaRPr lang="en-AU"/>
          </a:p>
        </p:txBody>
      </p:sp>
      <p:pic>
        <p:nvPicPr>
          <p:cNvPr id="6" name="Picture 5">
            <a:extLst>
              <a:ext uri="{FF2B5EF4-FFF2-40B4-BE49-F238E27FC236}">
                <a16:creationId xmlns:a16="http://schemas.microsoft.com/office/drawing/2014/main" id="{E5181833-E183-4409-91DA-ABF68767858C}"/>
              </a:ext>
            </a:extLst>
          </p:cNvPr>
          <p:cNvPicPr>
            <a:picLocks noChangeAspect="1"/>
          </p:cNvPicPr>
          <p:nvPr/>
        </p:nvPicPr>
        <p:blipFill>
          <a:blip r:embed="rId2"/>
          <a:stretch>
            <a:fillRect/>
          </a:stretch>
        </p:blipFill>
        <p:spPr>
          <a:xfrm>
            <a:off x="6312024" y="1916275"/>
            <a:ext cx="4998884" cy="3596758"/>
          </a:xfrm>
          <a:prstGeom prst="rect">
            <a:avLst/>
          </a:prstGeom>
        </p:spPr>
      </p:pic>
    </p:spTree>
    <p:extLst>
      <p:ext uri="{BB962C8B-B14F-4D97-AF65-F5344CB8AC3E}">
        <p14:creationId xmlns:p14="http://schemas.microsoft.com/office/powerpoint/2010/main" val="2798525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9411-A820-46E5-B7BE-8F71DC4EEA29}"/>
              </a:ext>
            </a:extLst>
          </p:cNvPr>
          <p:cNvSpPr>
            <a:spLocks noGrp="1"/>
          </p:cNvSpPr>
          <p:nvPr>
            <p:ph type="title"/>
          </p:nvPr>
        </p:nvSpPr>
        <p:spPr/>
        <p:txBody>
          <a:bodyPr/>
          <a:lstStyle/>
          <a:p>
            <a:r>
              <a:rPr lang="en-GB" dirty="0"/>
              <a:t>Today’s Key Questions </a:t>
            </a:r>
            <a:endParaRPr lang="en-AU" dirty="0"/>
          </a:p>
        </p:txBody>
      </p:sp>
      <p:sp>
        <p:nvSpPr>
          <p:cNvPr id="3" name="Content Placeholder 2">
            <a:extLst>
              <a:ext uri="{FF2B5EF4-FFF2-40B4-BE49-F238E27FC236}">
                <a16:creationId xmlns:a16="http://schemas.microsoft.com/office/drawing/2014/main" id="{12AA7005-2A4C-465A-B1F2-7249B2EF60C7}"/>
              </a:ext>
            </a:extLst>
          </p:cNvPr>
          <p:cNvSpPr>
            <a:spLocks noGrp="1"/>
          </p:cNvSpPr>
          <p:nvPr>
            <p:ph sz="half" idx="1"/>
          </p:nvPr>
        </p:nvSpPr>
        <p:spPr>
          <a:xfrm>
            <a:off x="838199" y="1825625"/>
            <a:ext cx="10515599" cy="4351338"/>
          </a:xfrm>
        </p:spPr>
        <p:txBody>
          <a:bodyPr>
            <a:normAutofit fontScale="92500" lnSpcReduction="20000"/>
          </a:bodyPr>
          <a:lstStyle/>
          <a:p>
            <a:pPr marL="342900" indent="-342900">
              <a:buFont typeface="Arial" panose="020B0604020202020204" pitchFamily="34" charset="0"/>
              <a:buChar char="•"/>
            </a:pPr>
            <a:r>
              <a:rPr lang="en-GB" sz="3600" dirty="0"/>
              <a:t>How is the initial data analysis informing how we move forward with the project? </a:t>
            </a:r>
          </a:p>
          <a:p>
            <a:pPr marL="342900" indent="-342900">
              <a:buFont typeface="Arial" panose="020B0604020202020204" pitchFamily="34" charset="0"/>
              <a:buChar char="•"/>
            </a:pPr>
            <a:r>
              <a:rPr lang="en-GB" sz="3600" dirty="0"/>
              <a:t>Are we on track? Do we need to reconsider the data we collect, collect different types of data or slightly modify the question based off what the data is showing?</a:t>
            </a:r>
          </a:p>
          <a:p>
            <a:pPr marL="342900" indent="-342900">
              <a:buFont typeface="Arial" panose="020B0604020202020204" pitchFamily="34" charset="0"/>
              <a:buChar char="•"/>
            </a:pPr>
            <a:r>
              <a:rPr lang="en-GB" sz="3600" dirty="0"/>
              <a:t>What’s the data not showing? Is it fit for purpose or does it require revisiting?</a:t>
            </a:r>
          </a:p>
          <a:p>
            <a:pPr marL="342900" indent="-342900">
              <a:buFont typeface="Arial" panose="020B0604020202020204" pitchFamily="34" charset="0"/>
              <a:buChar char="•"/>
            </a:pPr>
            <a:r>
              <a:rPr lang="en-GB" sz="3600" dirty="0"/>
              <a:t>Are our analysis techniques working? Is our analysis helping to tell the story? Do we need to consider the data from another perspective/use another technique?</a:t>
            </a:r>
          </a:p>
        </p:txBody>
      </p:sp>
    </p:spTree>
    <p:extLst>
      <p:ext uri="{BB962C8B-B14F-4D97-AF65-F5344CB8AC3E}">
        <p14:creationId xmlns:p14="http://schemas.microsoft.com/office/powerpoint/2010/main" val="263273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913F-1EC2-4987-9744-6D36E0F3F0B7}"/>
              </a:ext>
            </a:extLst>
          </p:cNvPr>
          <p:cNvSpPr>
            <a:spLocks noGrp="1"/>
          </p:cNvSpPr>
          <p:nvPr>
            <p:ph type="title"/>
          </p:nvPr>
        </p:nvSpPr>
        <p:spPr/>
        <p:txBody>
          <a:bodyPr/>
          <a:lstStyle/>
          <a:p>
            <a:r>
              <a:rPr lang="en-GB"/>
              <a:t>Check in </a:t>
            </a:r>
            <a:endParaRPr lang="en-AU"/>
          </a:p>
        </p:txBody>
      </p:sp>
      <p:sp>
        <p:nvSpPr>
          <p:cNvPr id="3" name="Content Placeholder 2">
            <a:extLst>
              <a:ext uri="{FF2B5EF4-FFF2-40B4-BE49-F238E27FC236}">
                <a16:creationId xmlns:a16="http://schemas.microsoft.com/office/drawing/2014/main" id="{805DE03B-A1CD-4509-B05A-A5E8FD762813}"/>
              </a:ext>
            </a:extLst>
          </p:cNvPr>
          <p:cNvSpPr>
            <a:spLocks noGrp="1"/>
          </p:cNvSpPr>
          <p:nvPr>
            <p:ph sz="half" idx="1"/>
          </p:nvPr>
        </p:nvSpPr>
        <p:spPr/>
        <p:txBody>
          <a:bodyPr/>
          <a:lstStyle/>
          <a:p>
            <a:pPr marL="342900" indent="-342900">
              <a:buFont typeface="Arial" panose="020B0604020202020204" pitchFamily="34" charset="0"/>
              <a:buChar char="•"/>
            </a:pPr>
            <a:r>
              <a:rPr lang="en-GB" dirty="0"/>
              <a:t>Chat in your individual groups for 5 minutes. </a:t>
            </a:r>
          </a:p>
          <a:p>
            <a:pPr marL="342900" indent="-342900">
              <a:buFont typeface="Arial" panose="020B0604020202020204" pitchFamily="34" charset="0"/>
              <a:buChar char="•"/>
            </a:pPr>
            <a:r>
              <a:rPr lang="en-GB" dirty="0"/>
              <a:t>Consider these questions </a:t>
            </a:r>
          </a:p>
          <a:p>
            <a:pPr marL="342900" indent="-342900">
              <a:buFont typeface="Arial" panose="020B0604020202020204" pitchFamily="34" charset="0"/>
              <a:buChar char="•"/>
            </a:pPr>
            <a:r>
              <a:rPr lang="en-GB" dirty="0"/>
              <a:t>Designate a spokesperson </a:t>
            </a:r>
          </a:p>
          <a:p>
            <a:pPr marL="342900" indent="-342900">
              <a:buFont typeface="Arial" panose="020B0604020202020204" pitchFamily="34" charset="0"/>
              <a:buChar char="•"/>
            </a:pPr>
            <a:r>
              <a:rPr lang="en-GB" dirty="0"/>
              <a:t>Share with the whole group. </a:t>
            </a:r>
          </a:p>
          <a:p>
            <a:pPr marL="342900" indent="-342900">
              <a:buFont typeface="Arial" panose="020B0604020202020204" pitchFamily="34" charset="0"/>
              <a:buChar char="•"/>
            </a:pPr>
            <a:r>
              <a:rPr lang="en-GB" dirty="0"/>
              <a:t>3 – 5 minutes per group</a:t>
            </a:r>
          </a:p>
          <a:p>
            <a:endParaRPr lang="en-GB" dirty="0"/>
          </a:p>
          <a:p>
            <a:endParaRPr lang="en-GB" dirty="0"/>
          </a:p>
          <a:p>
            <a:r>
              <a:rPr lang="en-GB" dirty="0"/>
              <a:t> </a:t>
            </a:r>
          </a:p>
        </p:txBody>
      </p:sp>
      <p:sp>
        <p:nvSpPr>
          <p:cNvPr id="7" name="Cloud 6">
            <a:extLst>
              <a:ext uri="{FF2B5EF4-FFF2-40B4-BE49-F238E27FC236}">
                <a16:creationId xmlns:a16="http://schemas.microsoft.com/office/drawing/2014/main" id="{F46CE0BD-1AE7-49C6-843D-11D693C654FB}"/>
              </a:ext>
            </a:extLst>
          </p:cNvPr>
          <p:cNvSpPr/>
          <p:nvPr/>
        </p:nvSpPr>
        <p:spPr>
          <a:xfrm>
            <a:off x="5769203" y="1027906"/>
            <a:ext cx="6297105" cy="506871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GB" sz="2800" dirty="0"/>
              <a:t>What has happened since our last workshop? </a:t>
            </a:r>
          </a:p>
          <a:p>
            <a:pPr marL="285750" indent="-285750" algn="ctr">
              <a:buFont typeface="Arial" panose="020B0604020202020204" pitchFamily="34" charset="0"/>
              <a:buChar char="•"/>
            </a:pPr>
            <a:r>
              <a:rPr lang="en-GB" sz="2800" dirty="0"/>
              <a:t>Has your project changed as time has progressed? </a:t>
            </a:r>
          </a:p>
          <a:p>
            <a:pPr marL="285750" indent="-285750" algn="ctr">
              <a:buFont typeface="Arial" panose="020B0604020202020204" pitchFamily="34" charset="0"/>
              <a:buChar char="•"/>
            </a:pPr>
            <a:r>
              <a:rPr lang="en-GB" sz="2800" dirty="0"/>
              <a:t>What do you think your next steps are from today? </a:t>
            </a:r>
            <a:endParaRPr lang="en-AU" sz="2800" dirty="0"/>
          </a:p>
        </p:txBody>
      </p:sp>
      <p:sp>
        <p:nvSpPr>
          <p:cNvPr id="8" name="Arrow: Right 7">
            <a:extLst>
              <a:ext uri="{FF2B5EF4-FFF2-40B4-BE49-F238E27FC236}">
                <a16:creationId xmlns:a16="http://schemas.microsoft.com/office/drawing/2014/main" id="{C9871E86-90F5-4347-B850-9B30A83A9134}"/>
              </a:ext>
            </a:extLst>
          </p:cNvPr>
          <p:cNvSpPr/>
          <p:nvPr/>
        </p:nvSpPr>
        <p:spPr>
          <a:xfrm>
            <a:off x="4496586" y="2497021"/>
            <a:ext cx="1385739" cy="623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72866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9EB31-1039-4391-8470-80C27DD404BD}"/>
              </a:ext>
            </a:extLst>
          </p:cNvPr>
          <p:cNvSpPr>
            <a:spLocks noGrp="1"/>
          </p:cNvSpPr>
          <p:nvPr>
            <p:ph type="title"/>
          </p:nvPr>
        </p:nvSpPr>
        <p:spPr/>
        <p:txBody>
          <a:bodyPr/>
          <a:lstStyle/>
          <a:p>
            <a:r>
              <a:rPr lang="en-GB" dirty="0"/>
              <a:t>Where are we in the Research Process? </a:t>
            </a:r>
            <a:endParaRPr lang="en-AU" dirty="0"/>
          </a:p>
        </p:txBody>
      </p:sp>
      <p:pic>
        <p:nvPicPr>
          <p:cNvPr id="5" name="Picture 4">
            <a:extLst>
              <a:ext uri="{FF2B5EF4-FFF2-40B4-BE49-F238E27FC236}">
                <a16:creationId xmlns:a16="http://schemas.microsoft.com/office/drawing/2014/main" id="{9D3F95E8-82FA-4DFF-9378-46201CF23E92}"/>
              </a:ext>
            </a:extLst>
          </p:cNvPr>
          <p:cNvPicPr>
            <a:picLocks noChangeAspect="1"/>
          </p:cNvPicPr>
          <p:nvPr/>
        </p:nvPicPr>
        <p:blipFill>
          <a:blip r:embed="rId2"/>
          <a:stretch>
            <a:fillRect/>
          </a:stretch>
        </p:blipFill>
        <p:spPr>
          <a:xfrm>
            <a:off x="8766960" y="2710033"/>
            <a:ext cx="3425040" cy="4073470"/>
          </a:xfrm>
          <a:prstGeom prst="rect">
            <a:avLst/>
          </a:prstGeom>
        </p:spPr>
      </p:pic>
      <p:graphicFrame>
        <p:nvGraphicFramePr>
          <p:cNvPr id="7" name="Content Placeholder 3">
            <a:extLst>
              <a:ext uri="{FF2B5EF4-FFF2-40B4-BE49-F238E27FC236}">
                <a16:creationId xmlns:a16="http://schemas.microsoft.com/office/drawing/2014/main" id="{B441C9C4-EA3B-4E21-AA49-93A9249E6D42}"/>
              </a:ext>
            </a:extLst>
          </p:cNvPr>
          <p:cNvGraphicFramePr>
            <a:graphicFrameLocks noGrp="1"/>
          </p:cNvGraphicFramePr>
          <p:nvPr>
            <p:ph idx="1"/>
            <p:extLst>
              <p:ext uri="{D42A27DB-BD31-4B8C-83A1-F6EECF244321}">
                <p14:modId xmlns:p14="http://schemas.microsoft.com/office/powerpoint/2010/main" val="697304524"/>
              </p:ext>
            </p:extLst>
          </p:nvPr>
        </p:nvGraphicFramePr>
        <p:xfrm>
          <a:off x="347473" y="1539685"/>
          <a:ext cx="8833608" cy="302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CE49713F-B462-4F91-BC5C-4457E987A5D2}"/>
              </a:ext>
            </a:extLst>
          </p:cNvPr>
          <p:cNvSpPr txBox="1"/>
          <p:nvPr/>
        </p:nvSpPr>
        <p:spPr>
          <a:xfrm>
            <a:off x="188082" y="6308209"/>
            <a:ext cx="3425040" cy="369332"/>
          </a:xfrm>
          <a:prstGeom prst="rect">
            <a:avLst/>
          </a:prstGeom>
          <a:noFill/>
        </p:spPr>
        <p:txBody>
          <a:bodyPr wrap="none" rtlCol="0">
            <a:spAutoFit/>
          </a:bodyPr>
          <a:lstStyle/>
          <a:p>
            <a:r>
              <a:rPr lang="en-US"/>
              <a:t>Adapted from </a:t>
            </a:r>
            <a:r>
              <a:rPr lang="en-US" err="1"/>
              <a:t>Kervin</a:t>
            </a:r>
            <a:r>
              <a:rPr lang="en-US"/>
              <a:t> et. al. (2017) </a:t>
            </a:r>
          </a:p>
        </p:txBody>
      </p:sp>
    </p:spTree>
    <p:extLst>
      <p:ext uri="{BB962C8B-B14F-4D97-AF65-F5344CB8AC3E}">
        <p14:creationId xmlns:p14="http://schemas.microsoft.com/office/powerpoint/2010/main" val="345472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A91C0-D2D3-4982-A113-CBDD4663615C}"/>
              </a:ext>
            </a:extLst>
          </p:cNvPr>
          <p:cNvSpPr>
            <a:spLocks noGrp="1"/>
          </p:cNvSpPr>
          <p:nvPr>
            <p:ph type="title"/>
          </p:nvPr>
        </p:nvSpPr>
        <p:spPr/>
        <p:txBody>
          <a:bodyPr>
            <a:normAutofit/>
          </a:bodyPr>
          <a:lstStyle/>
          <a:p>
            <a:r>
              <a:rPr lang="en-GB" sz="4000"/>
              <a:t>Teachers as Researchers 2021 Program Overview</a:t>
            </a:r>
            <a:endParaRPr lang="en-AU" sz="4000"/>
          </a:p>
        </p:txBody>
      </p:sp>
      <p:graphicFrame>
        <p:nvGraphicFramePr>
          <p:cNvPr id="7" name="Table 7">
            <a:extLst>
              <a:ext uri="{FF2B5EF4-FFF2-40B4-BE49-F238E27FC236}">
                <a16:creationId xmlns:a16="http://schemas.microsoft.com/office/drawing/2014/main" id="{B8E41200-02CD-4212-9367-CB7C7FF6BE06}"/>
              </a:ext>
            </a:extLst>
          </p:cNvPr>
          <p:cNvGraphicFramePr>
            <a:graphicFrameLocks noGrp="1"/>
          </p:cNvGraphicFramePr>
          <p:nvPr>
            <p:ph sz="half" idx="2"/>
            <p:extLst>
              <p:ext uri="{D42A27DB-BD31-4B8C-83A1-F6EECF244321}">
                <p14:modId xmlns:p14="http://schemas.microsoft.com/office/powerpoint/2010/main" val="1329932387"/>
              </p:ext>
            </p:extLst>
          </p:nvPr>
        </p:nvGraphicFramePr>
        <p:xfrm>
          <a:off x="838200" y="1690688"/>
          <a:ext cx="10515603" cy="4886960"/>
        </p:xfrm>
        <a:graphic>
          <a:graphicData uri="http://schemas.openxmlformats.org/drawingml/2006/table">
            <a:tbl>
              <a:tblPr firstRow="1" bandRow="1">
                <a:tableStyleId>{5C22544A-7EE6-4342-B048-85BDC9FD1C3A}</a:tableStyleId>
              </a:tblPr>
              <a:tblGrid>
                <a:gridCol w="3505201">
                  <a:extLst>
                    <a:ext uri="{9D8B030D-6E8A-4147-A177-3AD203B41FA5}">
                      <a16:colId xmlns:a16="http://schemas.microsoft.com/office/drawing/2014/main" val="3823848706"/>
                    </a:ext>
                  </a:extLst>
                </a:gridCol>
                <a:gridCol w="3505201">
                  <a:extLst>
                    <a:ext uri="{9D8B030D-6E8A-4147-A177-3AD203B41FA5}">
                      <a16:colId xmlns:a16="http://schemas.microsoft.com/office/drawing/2014/main" val="1214463572"/>
                    </a:ext>
                  </a:extLst>
                </a:gridCol>
                <a:gridCol w="3505201">
                  <a:extLst>
                    <a:ext uri="{9D8B030D-6E8A-4147-A177-3AD203B41FA5}">
                      <a16:colId xmlns:a16="http://schemas.microsoft.com/office/drawing/2014/main" val="2921570852"/>
                    </a:ext>
                  </a:extLst>
                </a:gridCol>
              </a:tblGrid>
              <a:tr h="370840">
                <a:tc>
                  <a:txBody>
                    <a:bodyPr/>
                    <a:lstStyle/>
                    <a:p>
                      <a:r>
                        <a:rPr lang="en-GB" sz="1400"/>
                        <a:t>ACTION </a:t>
                      </a:r>
                      <a:endParaRPr lang="en-AU" sz="1400"/>
                    </a:p>
                  </a:txBody>
                  <a:tcPr/>
                </a:tc>
                <a:tc>
                  <a:txBody>
                    <a:bodyPr/>
                    <a:lstStyle/>
                    <a:p>
                      <a:r>
                        <a:rPr lang="en-GB" sz="1400"/>
                        <a:t>DATE  </a:t>
                      </a:r>
                      <a:endParaRPr lang="en-AU" sz="1400"/>
                    </a:p>
                  </a:txBody>
                  <a:tcPr/>
                </a:tc>
                <a:tc>
                  <a:txBody>
                    <a:bodyPr/>
                    <a:lstStyle/>
                    <a:p>
                      <a:r>
                        <a:rPr lang="en-GB" sz="1400"/>
                        <a:t>TOPIC </a:t>
                      </a:r>
                      <a:endParaRPr lang="en-AU" sz="1400"/>
                    </a:p>
                  </a:txBody>
                  <a:tcPr/>
                </a:tc>
                <a:extLst>
                  <a:ext uri="{0D108BD9-81ED-4DB2-BD59-A6C34878D82A}">
                    <a16:rowId xmlns:a16="http://schemas.microsoft.com/office/drawing/2014/main" val="2327249204"/>
                  </a:ext>
                </a:extLst>
              </a:tr>
              <a:tr h="370840">
                <a:tc>
                  <a:txBody>
                    <a:bodyPr/>
                    <a:lstStyle/>
                    <a:p>
                      <a:r>
                        <a:rPr lang="en-GB" sz="1400" b="1" err="1"/>
                        <a:t>TaR</a:t>
                      </a:r>
                      <a:r>
                        <a:rPr lang="en-GB" sz="1400" b="1"/>
                        <a:t> Workshop #1</a:t>
                      </a:r>
                    </a:p>
                    <a:p>
                      <a:endParaRPr lang="en-AU" sz="1400"/>
                    </a:p>
                  </a:txBody>
                  <a:tcPr/>
                </a:tc>
                <a:tc>
                  <a:txBody>
                    <a:bodyPr/>
                    <a:lstStyle/>
                    <a:p>
                      <a:r>
                        <a:rPr lang="en-GB" sz="1400"/>
                        <a:t>Term 1, Week 7</a:t>
                      </a:r>
                    </a:p>
                    <a:p>
                      <a:r>
                        <a:rPr lang="en-GB" sz="1400"/>
                        <a:t>Monday 15</a:t>
                      </a:r>
                      <a:r>
                        <a:rPr lang="en-GB" sz="1400" baseline="30000"/>
                        <a:t>th</a:t>
                      </a:r>
                      <a:r>
                        <a:rPr lang="en-GB" sz="1400"/>
                        <a:t> March</a:t>
                      </a:r>
                      <a:endParaRPr lang="en-AU" sz="1400"/>
                    </a:p>
                  </a:txBody>
                  <a:tcPr/>
                </a:tc>
                <a:tc>
                  <a:txBody>
                    <a:bodyPr/>
                    <a:lstStyle/>
                    <a:p>
                      <a:r>
                        <a:rPr lang="en-GB" sz="1400"/>
                        <a:t>Introduction to practitioner inquiry and Action Research </a:t>
                      </a:r>
                      <a:endParaRPr lang="en-AU" sz="1400"/>
                    </a:p>
                  </a:txBody>
                  <a:tcPr/>
                </a:tc>
                <a:extLst>
                  <a:ext uri="{0D108BD9-81ED-4DB2-BD59-A6C34878D82A}">
                    <a16:rowId xmlns:a16="http://schemas.microsoft.com/office/drawing/2014/main" val="1205639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Interim UC Critical Friend Support Session</a:t>
                      </a:r>
                      <a:endParaRPr lang="en-AU" sz="1400"/>
                    </a:p>
                  </a:txBody>
                  <a:tcPr/>
                </a:tc>
                <a:tc>
                  <a:txBody>
                    <a:bodyPr/>
                    <a:lstStyle/>
                    <a:p>
                      <a:r>
                        <a:rPr lang="en-GB" sz="1400"/>
                        <a:t>Between Workshops </a:t>
                      </a:r>
                      <a:endParaRPr lang="en-AU" sz="1400"/>
                    </a:p>
                  </a:txBody>
                  <a:tcPr/>
                </a:tc>
                <a:tc>
                  <a:txBody>
                    <a:bodyPr/>
                    <a:lstStyle/>
                    <a:p>
                      <a:r>
                        <a:rPr lang="en-GB" sz="1400"/>
                        <a:t>Clarifying the question &amp; methods </a:t>
                      </a:r>
                      <a:endParaRPr lang="en-AU" sz="1400"/>
                    </a:p>
                  </a:txBody>
                  <a:tcPr/>
                </a:tc>
                <a:extLst>
                  <a:ext uri="{0D108BD9-81ED-4DB2-BD59-A6C34878D82A}">
                    <a16:rowId xmlns:a16="http://schemas.microsoft.com/office/drawing/2014/main" val="3389291231"/>
                  </a:ext>
                </a:extLst>
              </a:tr>
              <a:tr h="370840">
                <a:tc>
                  <a:txBody>
                    <a:bodyPr/>
                    <a:lstStyle/>
                    <a:p>
                      <a:r>
                        <a:rPr lang="en-GB" sz="1400" b="1" err="1"/>
                        <a:t>TaR</a:t>
                      </a:r>
                      <a:r>
                        <a:rPr lang="en-GB" sz="1400" b="1"/>
                        <a:t> Workshop #2</a:t>
                      </a:r>
                      <a:endParaRPr lang="en-AU" sz="1400" b="1"/>
                    </a:p>
                  </a:txBody>
                  <a:tcPr/>
                </a:tc>
                <a:tc>
                  <a:txBody>
                    <a:bodyPr/>
                    <a:lstStyle/>
                    <a:p>
                      <a:r>
                        <a:rPr lang="en-GB" sz="1400"/>
                        <a:t>Term 2, Week 5</a:t>
                      </a:r>
                    </a:p>
                    <a:p>
                      <a:r>
                        <a:rPr lang="en-GB" sz="1400"/>
                        <a:t>Monday 17</a:t>
                      </a:r>
                      <a:r>
                        <a:rPr lang="en-GB" sz="1400" baseline="30000"/>
                        <a:t>th</a:t>
                      </a:r>
                      <a:r>
                        <a:rPr lang="en-GB" sz="1400"/>
                        <a:t> May</a:t>
                      </a:r>
                      <a:endParaRPr lang="en-AU" sz="1400"/>
                    </a:p>
                  </a:txBody>
                  <a:tcPr/>
                </a:tc>
                <a:tc>
                  <a:txBody>
                    <a:bodyPr/>
                    <a:lstStyle/>
                    <a:p>
                      <a:r>
                        <a:rPr lang="en-GB" sz="1400"/>
                        <a:t>Establishing a research project</a:t>
                      </a:r>
                    </a:p>
                    <a:p>
                      <a:r>
                        <a:rPr lang="en-GB" sz="1400"/>
                        <a:t>Using Data in research </a:t>
                      </a:r>
                      <a:endParaRPr lang="en-AU" sz="1400"/>
                    </a:p>
                  </a:txBody>
                  <a:tcPr/>
                </a:tc>
                <a:extLst>
                  <a:ext uri="{0D108BD9-81ED-4DB2-BD59-A6C34878D82A}">
                    <a16:rowId xmlns:a16="http://schemas.microsoft.com/office/drawing/2014/main" val="33216894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Interim UC Critical Friend Support Session</a:t>
                      </a:r>
                      <a:endParaRPr lang="en-AU"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Between Workshops </a:t>
                      </a:r>
                      <a:endParaRPr lang="en-AU" sz="1400"/>
                    </a:p>
                    <a:p>
                      <a:endParaRPr lang="en-AU" sz="1400"/>
                    </a:p>
                  </a:txBody>
                  <a:tcPr/>
                </a:tc>
                <a:tc>
                  <a:txBody>
                    <a:bodyPr/>
                    <a:lstStyle/>
                    <a:p>
                      <a:r>
                        <a:rPr lang="en-GB" sz="1400"/>
                        <a:t>Collecting and Analysing Data </a:t>
                      </a:r>
                      <a:endParaRPr lang="en-AU" sz="1400"/>
                    </a:p>
                  </a:txBody>
                  <a:tcPr/>
                </a:tc>
                <a:extLst>
                  <a:ext uri="{0D108BD9-81ED-4DB2-BD59-A6C34878D82A}">
                    <a16:rowId xmlns:a16="http://schemas.microsoft.com/office/drawing/2014/main" val="1709699139"/>
                  </a:ext>
                </a:extLst>
              </a:tr>
              <a:tr h="370840">
                <a:tc>
                  <a:txBody>
                    <a:bodyPr/>
                    <a:lstStyle/>
                    <a:p>
                      <a:r>
                        <a:rPr lang="en-GB" sz="1400" b="1" dirty="0" err="1"/>
                        <a:t>TaR</a:t>
                      </a:r>
                      <a:r>
                        <a:rPr lang="en-GB" sz="1400" b="1" dirty="0"/>
                        <a:t> Workshop #3</a:t>
                      </a:r>
                      <a:endParaRPr lang="en-AU" sz="1400" b="1" dirty="0"/>
                    </a:p>
                  </a:txBody>
                  <a:tcPr>
                    <a:solidFill>
                      <a:schemeClr val="accent1">
                        <a:lumMod val="20000"/>
                        <a:lumOff val="80000"/>
                      </a:schemeClr>
                    </a:solidFill>
                  </a:tcPr>
                </a:tc>
                <a:tc>
                  <a:txBody>
                    <a:bodyPr/>
                    <a:lstStyle/>
                    <a:p>
                      <a:r>
                        <a:rPr lang="en-GB" sz="1400" dirty="0"/>
                        <a:t>Term 3, Week 4</a:t>
                      </a:r>
                    </a:p>
                    <a:p>
                      <a:r>
                        <a:rPr lang="en-GB" sz="1400" dirty="0"/>
                        <a:t>Monday 2</a:t>
                      </a:r>
                      <a:r>
                        <a:rPr lang="en-GB" sz="1400" baseline="30000" dirty="0"/>
                        <a:t>nd</a:t>
                      </a:r>
                      <a:r>
                        <a:rPr lang="en-GB" sz="1400" dirty="0"/>
                        <a:t> August</a:t>
                      </a:r>
                      <a:endParaRPr lang="en-AU" sz="1400" dirty="0"/>
                    </a:p>
                  </a:txBody>
                  <a:tcPr>
                    <a:solidFill>
                      <a:schemeClr val="accent1">
                        <a:lumMod val="20000"/>
                        <a:lumOff val="80000"/>
                      </a:schemeClr>
                    </a:solidFill>
                  </a:tcPr>
                </a:tc>
                <a:tc>
                  <a:txBody>
                    <a:bodyPr/>
                    <a:lstStyle/>
                    <a:p>
                      <a:r>
                        <a:rPr lang="en-GB" sz="1400" dirty="0"/>
                        <a:t>Progressing the research projects and strategies for maintaining focus</a:t>
                      </a:r>
                      <a:endParaRPr lang="en-AU" sz="1400" dirty="0"/>
                    </a:p>
                  </a:txBody>
                  <a:tcPr>
                    <a:solidFill>
                      <a:schemeClr val="accent1">
                        <a:lumMod val="20000"/>
                        <a:lumOff val="80000"/>
                      </a:schemeClr>
                    </a:solidFill>
                  </a:tcPr>
                </a:tc>
                <a:extLst>
                  <a:ext uri="{0D108BD9-81ED-4DB2-BD59-A6C34878D82A}">
                    <a16:rowId xmlns:a16="http://schemas.microsoft.com/office/drawing/2014/main" val="9069434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Interim UC Critical Friend Support Session</a:t>
                      </a:r>
                      <a:endParaRPr lang="en-AU"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Between Workshops </a:t>
                      </a:r>
                      <a:endParaRPr lang="en-AU" sz="1400" dirty="0"/>
                    </a:p>
                    <a:p>
                      <a:endParaRPr lang="en-AU" sz="1400" dirty="0"/>
                    </a:p>
                  </a:txBody>
                  <a:tcPr/>
                </a:tc>
                <a:tc>
                  <a:txBody>
                    <a:bodyPr/>
                    <a:lstStyle/>
                    <a:p>
                      <a:r>
                        <a:rPr lang="en-GB" sz="1400"/>
                        <a:t>Further Data collection and analysis</a:t>
                      </a:r>
                      <a:endParaRPr lang="en-AU" sz="1400"/>
                    </a:p>
                  </a:txBody>
                  <a:tcPr/>
                </a:tc>
                <a:extLst>
                  <a:ext uri="{0D108BD9-81ED-4DB2-BD59-A6C34878D82A}">
                    <a16:rowId xmlns:a16="http://schemas.microsoft.com/office/drawing/2014/main" val="1699511180"/>
                  </a:ext>
                </a:extLst>
              </a:tr>
              <a:tr h="370840">
                <a:tc>
                  <a:txBody>
                    <a:bodyPr/>
                    <a:lstStyle/>
                    <a:p>
                      <a:r>
                        <a:rPr lang="en-GB" sz="1400" b="1" dirty="0" err="1"/>
                        <a:t>TaR</a:t>
                      </a:r>
                      <a:r>
                        <a:rPr lang="en-GB" sz="1400" b="1" dirty="0"/>
                        <a:t> Workshop #4</a:t>
                      </a:r>
                      <a:endParaRPr lang="en-AU" sz="1400" b="1" dirty="0"/>
                    </a:p>
                  </a:txBody>
                  <a:tcPr>
                    <a:solidFill>
                      <a:srgbClr val="FFFF00"/>
                    </a:solidFill>
                  </a:tcPr>
                </a:tc>
                <a:tc>
                  <a:txBody>
                    <a:bodyPr/>
                    <a:lstStyle/>
                    <a:p>
                      <a:r>
                        <a:rPr lang="en-GB" sz="1400"/>
                        <a:t>Term 3, Week 9</a:t>
                      </a:r>
                    </a:p>
                    <a:p>
                      <a:r>
                        <a:rPr lang="en-GB" sz="1400"/>
                        <a:t>Monday 6</a:t>
                      </a:r>
                      <a:r>
                        <a:rPr lang="en-GB" sz="1400" baseline="30000"/>
                        <a:t>th</a:t>
                      </a:r>
                      <a:r>
                        <a:rPr lang="en-GB" sz="1400"/>
                        <a:t> September</a:t>
                      </a:r>
                    </a:p>
                  </a:txBody>
                  <a:tcPr>
                    <a:solidFill>
                      <a:srgbClr val="FFFF00"/>
                    </a:solidFill>
                  </a:tcPr>
                </a:tc>
                <a:tc>
                  <a:txBody>
                    <a:bodyPr/>
                    <a:lstStyle/>
                    <a:p>
                      <a:r>
                        <a:rPr lang="en-GB" sz="1400" dirty="0"/>
                        <a:t>‘Writing up’ the research projects – approaches to sharing research </a:t>
                      </a:r>
                    </a:p>
                  </a:txBody>
                  <a:tcPr>
                    <a:solidFill>
                      <a:srgbClr val="FFFF00"/>
                    </a:solidFill>
                  </a:tcPr>
                </a:tc>
                <a:extLst>
                  <a:ext uri="{0D108BD9-81ED-4DB2-BD59-A6C34878D82A}">
                    <a16:rowId xmlns:a16="http://schemas.microsoft.com/office/drawing/2014/main" val="14965650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Interim UC Critical Friend Support Session</a:t>
                      </a:r>
                      <a:endParaRPr lang="en-AU"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Between Workshops </a:t>
                      </a:r>
                      <a:endParaRPr lang="en-AU" sz="1400"/>
                    </a:p>
                    <a:p>
                      <a:endParaRPr lang="en-GB" sz="1400"/>
                    </a:p>
                  </a:txBody>
                  <a:tcPr/>
                </a:tc>
                <a:tc>
                  <a:txBody>
                    <a:bodyPr/>
                    <a:lstStyle/>
                    <a:p>
                      <a:r>
                        <a:rPr lang="en-GB" sz="1400"/>
                        <a:t>Preparing for the conference – presenting your research </a:t>
                      </a:r>
                    </a:p>
                  </a:txBody>
                  <a:tcPr/>
                </a:tc>
                <a:extLst>
                  <a:ext uri="{0D108BD9-81ED-4DB2-BD59-A6C34878D82A}">
                    <a16:rowId xmlns:a16="http://schemas.microsoft.com/office/drawing/2014/main" val="2468682344"/>
                  </a:ext>
                </a:extLst>
              </a:tr>
              <a:tr h="370840">
                <a:tc>
                  <a:txBody>
                    <a:bodyPr/>
                    <a:lstStyle/>
                    <a:p>
                      <a:r>
                        <a:rPr lang="en-GB" sz="1400" b="1"/>
                        <a:t>Affiliated Schools Conference</a:t>
                      </a:r>
                      <a:endParaRPr lang="en-AU" sz="1400" b="1"/>
                    </a:p>
                  </a:txBody>
                  <a:tcPr/>
                </a:tc>
                <a:tc>
                  <a:txBody>
                    <a:bodyPr/>
                    <a:lstStyle/>
                    <a:p>
                      <a:r>
                        <a:rPr lang="en-GB" sz="1400" dirty="0"/>
                        <a:t>Friday 22</a:t>
                      </a:r>
                      <a:r>
                        <a:rPr lang="en-GB" sz="1400" baseline="30000" dirty="0"/>
                        <a:t>nd</a:t>
                      </a:r>
                      <a:r>
                        <a:rPr lang="en-GB" sz="1400" dirty="0"/>
                        <a:t> October </a:t>
                      </a:r>
                    </a:p>
                  </a:txBody>
                  <a:tcPr/>
                </a:tc>
                <a:tc>
                  <a:txBody>
                    <a:bodyPr/>
                    <a:lstStyle/>
                    <a:p>
                      <a:r>
                        <a:rPr lang="en-GB" sz="1400" dirty="0"/>
                        <a:t>All teams present research and learning at the conference ONLINE </a:t>
                      </a:r>
                    </a:p>
                  </a:txBody>
                  <a:tcPr/>
                </a:tc>
                <a:extLst>
                  <a:ext uri="{0D108BD9-81ED-4DB2-BD59-A6C34878D82A}">
                    <a16:rowId xmlns:a16="http://schemas.microsoft.com/office/drawing/2014/main" val="1280945132"/>
                  </a:ext>
                </a:extLst>
              </a:tr>
            </a:tbl>
          </a:graphicData>
        </a:graphic>
      </p:graphicFrame>
    </p:spTree>
    <p:extLst>
      <p:ext uri="{BB962C8B-B14F-4D97-AF65-F5344CB8AC3E}">
        <p14:creationId xmlns:p14="http://schemas.microsoft.com/office/powerpoint/2010/main" val="2241689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27ACCC-0412-4B74-BBC0-C4BA3C0ABC37}"/>
              </a:ext>
            </a:extLst>
          </p:cNvPr>
          <p:cNvPicPr>
            <a:picLocks noChangeAspect="1"/>
          </p:cNvPicPr>
          <p:nvPr/>
        </p:nvPicPr>
        <p:blipFill>
          <a:blip r:embed="rId2"/>
          <a:stretch>
            <a:fillRect/>
          </a:stretch>
        </p:blipFill>
        <p:spPr>
          <a:xfrm>
            <a:off x="1500187" y="1714500"/>
            <a:ext cx="9191625" cy="3429000"/>
          </a:xfrm>
          <a:prstGeom prst="rect">
            <a:avLst/>
          </a:prstGeom>
        </p:spPr>
      </p:pic>
      <p:sp>
        <p:nvSpPr>
          <p:cNvPr id="3" name="Rectangle 2">
            <a:extLst>
              <a:ext uri="{FF2B5EF4-FFF2-40B4-BE49-F238E27FC236}">
                <a16:creationId xmlns:a16="http://schemas.microsoft.com/office/drawing/2014/main" id="{DB3D8C80-CF9A-4092-AC12-B944BC097048}"/>
              </a:ext>
            </a:extLst>
          </p:cNvPr>
          <p:cNvSpPr/>
          <p:nvPr/>
        </p:nvSpPr>
        <p:spPr>
          <a:xfrm>
            <a:off x="11545669" y="14410"/>
            <a:ext cx="646331" cy="523220"/>
          </a:xfrm>
          <a:prstGeom prst="rect">
            <a:avLst/>
          </a:prstGeom>
          <a:noFill/>
        </p:spPr>
        <p:txBody>
          <a:bodyPr wrap="none" lIns="91440" tIns="45720" rIns="91440" bIns="45720">
            <a:spAutoFit/>
          </a:bodyPr>
          <a:lstStyle/>
          <a:p>
            <a:pPr algn="ctr"/>
            <a:r>
              <a:rPr lang="en-US" sz="2800" cap="none" spc="0">
                <a:ln w="12700">
                  <a:solidFill>
                    <a:schemeClr val="accent1"/>
                  </a:solidFill>
                  <a:prstDash val="solid"/>
                </a:ln>
                <a:solidFill>
                  <a:schemeClr val="accent1"/>
                </a:solidFill>
                <a:effectLst/>
              </a:rPr>
              <a:t>Em</a:t>
            </a:r>
          </a:p>
        </p:txBody>
      </p:sp>
    </p:spTree>
    <p:extLst>
      <p:ext uri="{BB962C8B-B14F-4D97-AF65-F5344CB8AC3E}">
        <p14:creationId xmlns:p14="http://schemas.microsoft.com/office/powerpoint/2010/main" val="2494446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numCol="2" spcCol="360000" rtlCol="0" anchor="ctr" anchorCtr="0">
        <a:normAutofit/>
      </a:bodyPr>
      <a:lstStyle>
        <a:defPPr algn="l">
          <a:spcBef>
            <a:spcPts val="1200"/>
          </a:spcBef>
          <a:defRPr sz="1800" dirty="0"/>
        </a:defPPr>
      </a:lstStyle>
    </a:txDef>
  </a:objectDefaults>
  <a:extraClrSchemeLst/>
  <a:extLst>
    <a:ext uri="{05A4C25C-085E-4340-85A3-A5531E510DB2}">
      <thm15:themeFamily xmlns:thm15="http://schemas.microsoft.com/office/thememl/2012/main" name="Presentation7" id="{F28D765B-B1E6-CD4F-BBB1-2378ABB2DCF0}" vid="{82F72A58-3C9C-CD4D-A36F-522494C0E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Powerpoint-Corporate_PRIMARY (1)</Template>
  <TotalTime>145</TotalTime>
  <Words>722</Words>
  <Application>Microsoft Office PowerPoint</Application>
  <PresentationFormat>Widescreen</PresentationFormat>
  <Paragraphs>98</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Workshop #3 Overview </vt:lpstr>
      <vt:lpstr>Example expanded title for presentation, third line.</vt:lpstr>
      <vt:lpstr>UC Update</vt:lpstr>
      <vt:lpstr>Today’s Key Questions </vt:lpstr>
      <vt:lpstr>Check in </vt:lpstr>
      <vt:lpstr>Where are we in the Research Process? </vt:lpstr>
      <vt:lpstr>Teachers as Researchers 2021 Program Overview</vt:lpstr>
      <vt:lpstr>PowerPoint Presentation</vt:lpstr>
      <vt:lpstr>Project Reflection and Planning </vt:lpstr>
      <vt:lpstr>September workshop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Emily.Hills</dc:creator>
  <cp:lastModifiedBy>Chris.Morrissey</cp:lastModifiedBy>
  <cp:revision>3</cp:revision>
  <dcterms:created xsi:type="dcterms:W3CDTF">2021-03-13T21:47:43Z</dcterms:created>
  <dcterms:modified xsi:type="dcterms:W3CDTF">2021-08-02T01:09:26Z</dcterms:modified>
</cp:coreProperties>
</file>